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8"/>
  </p:notesMasterIdLst>
  <p:sldIdLst>
    <p:sldId id="553" r:id="rId5"/>
    <p:sldId id="590" r:id="rId6"/>
    <p:sldId id="257" r:id="rId7"/>
    <p:sldId id="258" r:id="rId8"/>
    <p:sldId id="259" r:id="rId9"/>
    <p:sldId id="595" r:id="rId10"/>
    <p:sldId id="596" r:id="rId11"/>
    <p:sldId id="262" r:id="rId12"/>
    <p:sldId id="597" r:id="rId13"/>
    <p:sldId id="598" r:id="rId14"/>
    <p:sldId id="599" r:id="rId15"/>
    <p:sldId id="600" r:id="rId16"/>
    <p:sldId id="60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793B-0950-4773-A537-709CC169FF24}" v="89" dt="2025-08-27T12:18:08.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88" autoAdjust="0"/>
  </p:normalViewPr>
  <p:slideViewPr>
    <p:cSldViewPr snapToGrid="0">
      <p:cViewPr varScale="1">
        <p:scale>
          <a:sx n="57" d="100"/>
          <a:sy n="57" d="100"/>
        </p:scale>
        <p:origin x="165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6C9B8-80D2-441C-84E0-64BBE950D302}" type="datetimeFigureOut">
              <a:rPr lang="en-IE" smtClean="0"/>
              <a:t>27/01/2026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DAFD2-2893-4BBC-9B70-A8F9BA5D6B86}" type="slidenum">
              <a:rPr lang="en-IE" smtClean="0"/>
              <a:t>‹#›</a:t>
            </a:fld>
            <a:endParaRPr lang="en-IE"/>
          </a:p>
        </p:txBody>
      </p:sp>
    </p:spTree>
    <p:extLst>
      <p:ext uri="{BB962C8B-B14F-4D97-AF65-F5344CB8AC3E}">
        <p14:creationId xmlns:p14="http://schemas.microsoft.com/office/powerpoint/2010/main" val="221199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ie/en/department-of-educ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examinations.ie/?l=en&amp;mc=ca&amp;sc=r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CA92-FF1B-08F1-047A-C255CD06B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60C4D-A4C5-7B8B-4C3C-6A93F16D0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51371-FF45-C822-05E2-10B50BCFFF78}"/>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6B945CA6-D745-BD65-EB19-BF69DDEF7F0F}"/>
              </a:ext>
            </a:extLst>
          </p:cNvPr>
          <p:cNvSpPr>
            <a:spLocks noGrp="1"/>
          </p:cNvSpPr>
          <p:nvPr>
            <p:ph type="sldNum" sz="quarter" idx="5"/>
          </p:nvPr>
        </p:nvSpPr>
        <p:spPr/>
        <p:txBody>
          <a:bodyPr/>
          <a:lstStyle/>
          <a:p>
            <a:fld id="{5C5DAFD2-2893-4BBC-9B70-A8F9BA5D6B86}" type="slidenum">
              <a:rPr lang="en-IE" smtClean="0"/>
              <a:t>1</a:t>
            </a:fld>
            <a:endParaRPr lang="en-IE"/>
          </a:p>
        </p:txBody>
      </p:sp>
    </p:spTree>
    <p:extLst>
      <p:ext uri="{BB962C8B-B14F-4D97-AF65-F5344CB8AC3E}">
        <p14:creationId xmlns:p14="http://schemas.microsoft.com/office/powerpoint/2010/main" val="69017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SEC is providing additional administrative supports, including extra Examination Aide days and, where necessary, a RACE Superintendent.</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Leadership at school level is critical to ensuring smooth implementation, clear communication and student confidence.</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Further guidance will issue in advance of the examinations, including protocols and parent/student information.</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change represents progress in inclusive assessment. With thoughtful planning, schools can ensure a fair and calm examination experience.</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outlines the SEC’s interim additional time arrangements for the 2026 State Examinations. It is intended to support principals and SENCOs in planning, communication and implementation.</a:t>
            </a:r>
          </a:p>
          <a:p>
            <a:pPr fontAlgn="base"/>
            <a:r>
              <a:rPr lang="en-US" sz="1200" b="1" i="0" kern="1200" dirty="0">
                <a:solidFill>
                  <a:schemeClr val="tx1"/>
                </a:solidFill>
                <a:effectLst/>
                <a:latin typeface="+mn-lt"/>
                <a:ea typeface="+mn-ea"/>
                <a:cs typeface="+mn-cs"/>
              </a:rPr>
              <a:t>Press release</a:t>
            </a:r>
          </a:p>
          <a:p>
            <a:pPr fontAlgn="base"/>
            <a:r>
              <a:rPr lang="en-US" sz="1200" b="1" i="0" kern="1200" dirty="0">
                <a:solidFill>
                  <a:schemeClr val="tx1"/>
                </a:solidFill>
                <a:effectLst/>
                <a:latin typeface="+mn-lt"/>
                <a:ea typeface="+mn-ea"/>
                <a:cs typeface="+mn-cs"/>
              </a:rPr>
              <a:t>Minister for Education and Youth Hildegarde Naughton TD welcomes interim additional-time scheme for students with specific needs in state examinations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From: </a:t>
            </a:r>
            <a:r>
              <a:rPr lang="en-US" sz="1200" b="0" i="0" kern="1200" dirty="0">
                <a:solidFill>
                  <a:schemeClr val="tx1"/>
                </a:solidFill>
                <a:effectLst/>
                <a:latin typeface="+mn-lt"/>
                <a:ea typeface="+mn-ea"/>
                <a:cs typeface="+mn-cs"/>
                <a:hlinkClick r:id="rId3" tooltip="https://www.gov.ie/en/department-of-education/"/>
              </a:rPr>
              <a:t>Department of Education and Youth</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Published on: 27 January 2026</a:t>
            </a:r>
          </a:p>
          <a:p>
            <a:pPr fontAlgn="base"/>
            <a:r>
              <a:rPr lang="en-US" sz="1200" b="0" i="0" kern="1200" dirty="0">
                <a:solidFill>
                  <a:schemeClr val="tx1"/>
                </a:solidFill>
                <a:effectLst/>
                <a:latin typeface="+mn-lt"/>
                <a:ea typeface="+mn-ea"/>
                <a:cs typeface="+mn-cs"/>
              </a:rPr>
              <a:t>Last updated on: 27 January 2026</a:t>
            </a:r>
          </a:p>
          <a:p>
            <a:pPr fontAlgn="base"/>
            <a:r>
              <a:rPr lang="en-US" sz="1200" b="0" i="0" kern="1200" dirty="0">
                <a:solidFill>
                  <a:schemeClr val="tx1"/>
                </a:solidFill>
                <a:effectLst/>
                <a:latin typeface="+mn-lt"/>
                <a:ea typeface="+mn-ea"/>
                <a:cs typeface="+mn-cs"/>
              </a:rPr>
              <a:t>The Minister for Education and Youth Hildegarde Naughton TD today welcomed the introduction of an interim additional time measure for students with specific needs sitting State examinations in 2026. The initiative delivers on a key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for Government commitment to develop an appropriate mechanism allowing additional time for students with specific needs and in certain circumstances.</a:t>
            </a:r>
          </a:p>
          <a:p>
            <a:pPr fontAlgn="base"/>
            <a:r>
              <a:rPr lang="en-US" sz="1200" b="0" i="0" kern="1200" dirty="0">
                <a:solidFill>
                  <a:schemeClr val="tx1"/>
                </a:solidFill>
                <a:effectLst/>
                <a:latin typeface="+mn-lt"/>
                <a:ea typeface="+mn-ea"/>
                <a:cs typeface="+mn-cs"/>
              </a:rPr>
              <a:t>The State Examinations Commission (SEC), which holds operational responsibility for both the delivery of the State examinations and the Reasonable Accommodations at the Certificate Examinations (RACE) scheme, has been actively progressing this commitment as part of its ongoing review of the RACE scheme. As part of this work, the SEC has undertaken extensive analysis on how best to implement additional time, including determining eligibility criteria and practical operational arrangements.</a:t>
            </a:r>
          </a:p>
          <a:p>
            <a:pPr fontAlgn="base"/>
            <a:r>
              <a:rPr lang="en-US" sz="1200" b="0" i="0" kern="1200" dirty="0">
                <a:solidFill>
                  <a:schemeClr val="tx1"/>
                </a:solidFill>
                <a:effectLst/>
                <a:latin typeface="+mn-lt"/>
                <a:ea typeface="+mn-ea"/>
                <a:cs typeface="+mn-cs"/>
              </a:rPr>
              <a:t>Under the interim scheme for 2026, about 30,000 candidates across the Leaving Certificate and Junior Cycle examinations who currently receive a direct intervention accommodation through the RACE scheme will be granted 10 minutes of additional time in each written examination paper.</a:t>
            </a:r>
          </a:p>
          <a:p>
            <a:pPr fontAlgn="base"/>
            <a:r>
              <a:rPr lang="en-US" sz="1200" b="0" i="0" kern="1200" dirty="0">
                <a:solidFill>
                  <a:schemeClr val="tx1"/>
                </a:solidFill>
                <a:effectLst/>
                <a:latin typeface="+mn-lt"/>
                <a:ea typeface="+mn-ea"/>
                <a:cs typeface="+mn-cs"/>
              </a:rPr>
              <a:t>The State Examinations Commission (SEC) </a:t>
            </a:r>
            <a:r>
              <a:rPr lang="en-US" sz="1200" b="0" i="0" kern="1200" dirty="0" err="1">
                <a:solidFill>
                  <a:schemeClr val="tx1"/>
                </a:solidFill>
                <a:effectLst/>
                <a:latin typeface="+mn-lt"/>
                <a:ea typeface="+mn-ea"/>
                <a:cs typeface="+mn-cs"/>
              </a:rPr>
              <a:t>emphasises</a:t>
            </a:r>
            <a:r>
              <a:rPr lang="en-US" sz="1200" b="0" i="0" kern="1200" dirty="0">
                <a:solidFill>
                  <a:schemeClr val="tx1"/>
                </a:solidFill>
                <a:effectLst/>
                <a:latin typeface="+mn-lt"/>
                <a:ea typeface="+mn-ea"/>
                <a:cs typeface="+mn-cs"/>
              </a:rPr>
              <a:t> that examination time is a valuable commodity for all candidates and that fairness and the integrity of the examination system remain paramount. For this reason, this is an interim measure for 2026. The SEC is taking a careful approach that will assess the impact of the measure alongside existing accommodations that operate in lieu of additional time. The SEC intends to build on this year’s arrangements for 2027 and beyond, informed by the ongoing research and what can be learned from this scheme in 2026.</a:t>
            </a:r>
          </a:p>
          <a:p>
            <a:pPr fontAlgn="base"/>
            <a:r>
              <a:rPr lang="en-US" sz="1200" b="0" i="0" kern="1200" dirty="0">
                <a:solidFill>
                  <a:schemeClr val="tx1"/>
                </a:solidFill>
                <a:effectLst/>
                <a:latin typeface="+mn-lt"/>
                <a:ea typeface="+mn-ea"/>
                <a:cs typeface="+mn-cs"/>
              </a:rPr>
              <a:t>There will be </a:t>
            </a:r>
            <a:r>
              <a:rPr lang="en-US" sz="1200" b="1" i="0" kern="1200" dirty="0">
                <a:solidFill>
                  <a:schemeClr val="tx1"/>
                </a:solidFill>
                <a:effectLst/>
                <a:latin typeface="+mn-lt"/>
                <a:ea typeface="+mn-ea"/>
                <a:cs typeface="+mn-cs"/>
              </a:rPr>
              <a:t>no change</a:t>
            </a:r>
            <a:r>
              <a:rPr lang="en-US" sz="1200" b="0" i="0" kern="1200" dirty="0">
                <a:solidFill>
                  <a:schemeClr val="tx1"/>
                </a:solidFill>
                <a:effectLst/>
                <a:latin typeface="+mn-lt"/>
                <a:ea typeface="+mn-ea"/>
                <a:cs typeface="+mn-cs"/>
              </a:rPr>
              <a:t> to existing RACE accommodations for 2026. However, research is required to evaluate the combined effect of all supports on examination outcomes. This research, commissioned by the SEC as part of the wider RACE review, is ongoing and includes examination of international practice.</a:t>
            </a:r>
          </a:p>
          <a:p>
            <a:pPr fontAlgn="base"/>
            <a:r>
              <a:rPr lang="en-US" sz="1200" b="0" i="0" kern="1200" dirty="0">
                <a:solidFill>
                  <a:schemeClr val="tx1"/>
                </a:solidFill>
                <a:effectLst/>
                <a:latin typeface="+mn-lt"/>
                <a:ea typeface="+mn-ea"/>
                <a:cs typeface="+mn-cs"/>
              </a:rPr>
              <a:t>The Minister welcomed the SEC’s careful and evidence based approach:</a:t>
            </a:r>
          </a:p>
          <a:p>
            <a:pPr fontAlgn="base"/>
            <a:r>
              <a:rPr lang="en-US" sz="1200" b="0" i="0" kern="1200" dirty="0">
                <a:solidFill>
                  <a:schemeClr val="tx1"/>
                </a:solidFill>
                <a:effectLst/>
                <a:latin typeface="+mn-lt"/>
                <a:ea typeface="+mn-ea"/>
                <a:cs typeface="+mn-cs"/>
              </a:rPr>
              <a:t>“This interim scheme represents an important step forward in ensuring that students with specific needs are supported in a fair, consistent, and effective way. I welcome the SEC’s detailed work and its commitment to building an approach grounded in research and best practice.</a:t>
            </a:r>
          </a:p>
          <a:p>
            <a:pPr fontAlgn="base"/>
            <a:r>
              <a:rPr lang="en-US" sz="1200" b="0" i="0" kern="1200" dirty="0">
                <a:solidFill>
                  <a:schemeClr val="tx1"/>
                </a:solidFill>
                <a:effectLst/>
                <a:latin typeface="+mn-lt"/>
                <a:ea typeface="+mn-ea"/>
                <a:cs typeface="+mn-cs"/>
              </a:rPr>
              <a:t>“The SEC has already engaged with stakeholders on the Review, including Dyslexia Ireland, Dyspraxia Ireland, the Children’s Rights Alliance, and the Office of the Ombudsman for Children. This engagement will continue throughout the review and SEC intends to build on this year’s arrangements for 2027 and beyond, drawing on the findings of the ongoing research and the learning that emerges from the 2026 scheme. Direct engagement with stakeholders as well as consultation with students, families, and schools will also continue as part of the review, and this will inform preparations for next year.</a:t>
            </a:r>
          </a:p>
          <a:p>
            <a:pPr fontAlgn="base"/>
            <a:r>
              <a:rPr lang="en-US" sz="1200" b="0" i="0" kern="1200" dirty="0">
                <a:solidFill>
                  <a:schemeClr val="tx1"/>
                </a:solidFill>
                <a:effectLst/>
                <a:latin typeface="+mn-lt"/>
                <a:ea typeface="+mn-ea"/>
                <a:cs typeface="+mn-cs"/>
              </a:rPr>
              <a:t>“Schools play a core role in the delivery of the State examinations for more than 140,000 students across Junior Cycle and Leaving Certificate, and I want to take this opportunity to thank all those involved in this work across our school system, who work tirelessly to ensure the examinations are operated as seamlessly as possible."</a:t>
            </a:r>
          </a:p>
          <a:p>
            <a:pPr fontAlgn="base"/>
            <a:r>
              <a:rPr lang="en-US" sz="1200" b="0" i="0" kern="1200" dirty="0">
                <a:solidFill>
                  <a:schemeClr val="tx1"/>
                </a:solidFill>
                <a:effectLst/>
                <a:latin typeface="+mn-lt"/>
                <a:ea typeface="+mn-ea"/>
                <a:cs typeface="+mn-cs"/>
              </a:rPr>
              <a:t>Schools and students do not need to make any further RACE applications, as those eligible will be granted this accommodation on the basis of existing applications. The SEC has issued a circular to schools setting out specific details of who is now eligible for additional time and </a:t>
            </a:r>
            <a:r>
              <a:rPr lang="en-US" sz="1200" b="0" i="0" kern="1200" dirty="0">
                <a:solidFill>
                  <a:schemeClr val="tx1"/>
                </a:solidFill>
                <a:effectLst/>
                <a:latin typeface="+mn-lt"/>
                <a:ea typeface="+mn-ea"/>
                <a:cs typeface="+mn-cs"/>
                <a:hlinkClick r:id="rId4" tooltip="https://www.examinations.ie/?l=en&amp;mc=ca&amp;sc=ra"/>
              </a:rPr>
              <a:t>this has also been published here.</a:t>
            </a:r>
            <a:endParaRPr lang="en-US" sz="1200" b="0" i="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5C5DAFD2-2893-4BBC-9B70-A8F9BA5D6B86}" type="slidenum">
              <a:rPr lang="en-IE" smtClean="0"/>
              <a:t>2</a:t>
            </a:fld>
            <a:endParaRPr lang="en-IE"/>
          </a:p>
        </p:txBody>
      </p:sp>
    </p:spTree>
    <p:extLst>
      <p:ext uri="{BB962C8B-B14F-4D97-AF65-F5344CB8AC3E}">
        <p14:creationId xmlns:p14="http://schemas.microsoft.com/office/powerpoint/2010/main" val="187834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represents a significant system shift. It broadens access for students with special educational needs while maintaining the principle of equity across all candidates.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Eligible students will receive 10 minutes extra per written paper. This applies separately to Paper 1 and Paper 2 where relevant, and does not replace existing supports.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Eligibility is automatic for students already approved for certain RACE accommodations. Schools do not need to submit new applications for additional time.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Students already receiving time-per-hour do not receive the additional 10 minutes. All existing RACE accommodations continue as approved.</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There are limited exceptions. Where a student’s needs relate to cognitive processing difficulties, a complex case application may still be considered.</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SEC will issue updated decision letters and a school report confirming eligible candidates. These should be shared with relevant staff and families.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All candidates receiving additional time must sit exams in special centres. Schools should plan early for capacity and supervision.</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2" name="Author and Date"/>
          <p:cNvSpPr txBox="1">
            <a:spLocks noGrp="1"/>
          </p:cNvSpPr>
          <p:nvPr>
            <p:ph type="body" sz="quarter" idx="21" hasCustomPrompt="1"/>
          </p:nvPr>
        </p:nvSpPr>
        <p:spPr>
          <a:xfrm>
            <a:off x="600670" y="5923581"/>
            <a:ext cx="10985502" cy="318490"/>
          </a:xfrm>
          <a:prstGeom prst="rect">
            <a:avLst/>
          </a:prstGeom>
        </p:spPr>
        <p:txBody>
          <a:bodyPr lIns="45719" tIns="45719" rIns="45719" bIns="45719"/>
          <a:lstStyle>
            <a:lvl1pPr marL="0" indent="0" defTabSz="367347">
              <a:lnSpc>
                <a:spcPct val="100000"/>
              </a:lnSpc>
              <a:spcBef>
                <a:spcPts val="0"/>
              </a:spcBef>
              <a:buClrTx/>
              <a:buSzTx/>
              <a:buNone/>
              <a:defRPr sz="1602" b="1"/>
            </a:lvl1pPr>
          </a:lstStyle>
          <a:p>
            <a:r>
              <a:t>Author and Date</a:t>
            </a:r>
          </a:p>
        </p:txBody>
      </p:sp>
      <p:sp>
        <p:nvSpPr>
          <p:cNvPr id="13"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4" name="Body Level One…"/>
          <p:cNvSpPr txBox="1">
            <a:spLocks noGrp="1"/>
          </p:cNvSpPr>
          <p:nvPr>
            <p:ph type="body" sz="quarter" idx="1" hasCustomPrompt="1"/>
          </p:nvPr>
        </p:nvSpPr>
        <p:spPr>
          <a:xfrm>
            <a:off x="600671" y="3605245"/>
            <a:ext cx="10985501" cy="952501"/>
          </a:xfrm>
          <a:prstGeom prst="rect">
            <a:avLst/>
          </a:prstGeom>
        </p:spPr>
        <p:txBody>
          <a:bodyPr/>
          <a:lstStyle>
            <a:lvl1pPr marL="0" indent="0" defTabSz="412750">
              <a:lnSpc>
                <a:spcPct val="100000"/>
              </a:lnSpc>
              <a:spcBef>
                <a:spcPts val="0"/>
              </a:spcBef>
              <a:buClrTx/>
              <a:buSzTx/>
              <a:buNone/>
              <a:defRPr sz="2750" b="1">
                <a:solidFill>
                  <a:srgbClr val="9AC462"/>
                </a:solidFill>
              </a:defRPr>
            </a:lvl1pPr>
            <a:lvl2pPr marL="0" indent="228600" defTabSz="412750">
              <a:lnSpc>
                <a:spcPct val="100000"/>
              </a:lnSpc>
              <a:spcBef>
                <a:spcPts val="0"/>
              </a:spcBef>
              <a:buClrTx/>
              <a:buSzTx/>
              <a:buNone/>
              <a:defRPr sz="2750" b="1">
                <a:solidFill>
                  <a:srgbClr val="9AC462"/>
                </a:solidFill>
              </a:defRPr>
            </a:lvl2pPr>
            <a:lvl3pPr marL="0" indent="457200" defTabSz="412750">
              <a:lnSpc>
                <a:spcPct val="100000"/>
              </a:lnSpc>
              <a:spcBef>
                <a:spcPts val="0"/>
              </a:spcBef>
              <a:buClrTx/>
              <a:buSzTx/>
              <a:buNone/>
              <a:defRPr sz="2750" b="1">
                <a:solidFill>
                  <a:srgbClr val="9AC462"/>
                </a:solidFill>
              </a:defRPr>
            </a:lvl3pPr>
            <a:lvl4pPr marL="0" indent="685800" defTabSz="412750">
              <a:lnSpc>
                <a:spcPct val="100000"/>
              </a:lnSpc>
              <a:spcBef>
                <a:spcPts val="0"/>
              </a:spcBef>
              <a:buClrTx/>
              <a:buSzTx/>
              <a:buNone/>
              <a:defRPr sz="2750" b="1">
                <a:solidFill>
                  <a:srgbClr val="9AC462"/>
                </a:solidFill>
              </a:defRPr>
            </a:lvl4pPr>
            <a:lvl5pPr marL="0" indent="914400" defTabSz="412750">
              <a:lnSpc>
                <a:spcPct val="100000"/>
              </a:lnSpc>
              <a:spcBef>
                <a:spcPts val="0"/>
              </a:spcBef>
              <a:buClrTx/>
              <a:buSzTx/>
              <a:buNone/>
              <a:defRPr sz="2750" b="1">
                <a:solidFill>
                  <a:srgbClr val="9AC462"/>
                </a:solidFill>
              </a:defRPr>
            </a:lvl5pPr>
          </a:lstStyle>
          <a:p>
            <a:r>
              <a:t>Presentation Subtitle</a:t>
            </a:r>
          </a:p>
          <a:p>
            <a:pPr lvl="1"/>
            <a:endParaRPr/>
          </a:p>
          <a:p>
            <a:pPr lvl="2"/>
            <a:endParaRPr/>
          </a:p>
          <a:p>
            <a:pPr lvl="3"/>
            <a:endParaRPr/>
          </a:p>
          <a:p>
            <a:pPr lvl="4"/>
            <a:endParaRPr/>
          </a:p>
        </p:txBody>
      </p:sp>
      <p:pic>
        <p:nvPicPr>
          <p:cNvPr id="15" name="Image" descr="Image"/>
          <p:cNvPicPr>
            <a:picLocks noChangeAspect="1"/>
          </p:cNvPicPr>
          <p:nvPr/>
        </p:nvPicPr>
        <p:blipFill>
          <a:blip r:embed="rId2"/>
          <a:stretch>
            <a:fillRect/>
          </a:stretch>
        </p:blipFill>
        <p:spPr>
          <a:xfrm>
            <a:off x="7056733" y="483285"/>
            <a:ext cx="6051744" cy="7573903"/>
          </a:xfrm>
          <a:prstGeom prst="rect">
            <a:avLst/>
          </a:prstGeom>
          <a:ln w="12700">
            <a:miter lim="400000"/>
          </a:ln>
        </p:spPr>
      </p:pic>
      <p:pic>
        <p:nvPicPr>
          <p:cNvPr id="16" name="Image" descr="Image"/>
          <p:cNvPicPr>
            <a:picLocks noChangeAspect="1"/>
          </p:cNvPicPr>
          <p:nvPr/>
        </p:nvPicPr>
        <p:blipFill>
          <a:blip r:embed="rId3"/>
          <a:stretch>
            <a:fillRect/>
          </a:stretch>
        </p:blipFill>
        <p:spPr>
          <a:xfrm>
            <a:off x="554357" y="484467"/>
            <a:ext cx="2565049" cy="1110945"/>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0549648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stretch>
            <a:fillRect/>
          </a:stretch>
        </p:blipFill>
        <p:spPr>
          <a:xfrm>
            <a:off x="-111422" y="1158072"/>
            <a:ext cx="12237044" cy="7167186"/>
          </a:xfrm>
          <a:prstGeom prst="rect">
            <a:avLst/>
          </a:prstGeom>
          <a:ln w="12700">
            <a:miter lim="400000"/>
          </a:ln>
        </p:spPr>
      </p:pic>
      <p:sp>
        <p:nvSpPr>
          <p:cNvPr id="14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36701303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63248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ocial media">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stretch>
            <a:fillRect/>
          </a:stretch>
        </p:blipFill>
        <p:spPr>
          <a:xfrm>
            <a:off x="-195513" y="590072"/>
            <a:ext cx="12346057" cy="7289239"/>
          </a:xfrm>
          <a:prstGeom prst="rect">
            <a:avLst/>
          </a:prstGeom>
          <a:ln w="12700">
            <a:miter lim="400000"/>
          </a:ln>
        </p:spPr>
      </p:pic>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992613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E592-A385-441B-B8F4-7103986A0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7C9EF74-66A7-4195-A23B-0613055BB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564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4" name="Presentation Title"/>
          <p:cNvSpPr txBox="1">
            <a:spLocks noGrp="1"/>
          </p:cNvSpPr>
          <p:nvPr>
            <p:ph type="title" hasCustomPrompt="1"/>
          </p:nvPr>
        </p:nvSpPr>
        <p:spPr>
          <a:xfrm>
            <a:off x="603250" y="-86957"/>
            <a:ext cx="10985500" cy="2324101"/>
          </a:xfrm>
          <a:prstGeom prst="rect">
            <a:avLst/>
          </a:prstGeom>
        </p:spPr>
        <p:txBody>
          <a:bodyPr anchor="b"/>
          <a:lstStyle>
            <a:lvl1pPr>
              <a:defRPr sz="5800" spc="-116"/>
            </a:lvl1pPr>
          </a:lstStyle>
          <a:p>
            <a:r>
              <a:t>Presentation Title</a:t>
            </a:r>
          </a:p>
        </p:txBody>
      </p:sp>
      <p:sp>
        <p:nvSpPr>
          <p:cNvPr id="25" name="Body Level One…"/>
          <p:cNvSpPr txBox="1">
            <a:spLocks noGrp="1"/>
          </p:cNvSpPr>
          <p:nvPr>
            <p:ph type="body" sz="quarter" idx="1" hasCustomPrompt="1"/>
          </p:nvPr>
        </p:nvSpPr>
        <p:spPr>
          <a:xfrm>
            <a:off x="603250" y="2155649"/>
            <a:ext cx="10985500" cy="558476"/>
          </a:xfrm>
          <a:prstGeom prst="rect">
            <a:avLst/>
          </a:prstGeom>
        </p:spPr>
        <p:txBody>
          <a:bodyPr/>
          <a:lstStyle>
            <a:lvl1pPr marL="0" indent="0" defTabSz="412750">
              <a:lnSpc>
                <a:spcPct val="100000"/>
              </a:lnSpc>
              <a:spcBef>
                <a:spcPts val="0"/>
              </a:spcBef>
              <a:buClrTx/>
              <a:buSzTx/>
              <a:buNone/>
              <a:defRPr sz="2750" b="1">
                <a:solidFill>
                  <a:srgbClr val="9AC462"/>
                </a:solidFill>
              </a:defRPr>
            </a:lvl1pPr>
            <a:lvl2pPr marL="0" indent="228600" defTabSz="412750">
              <a:lnSpc>
                <a:spcPct val="100000"/>
              </a:lnSpc>
              <a:spcBef>
                <a:spcPts val="0"/>
              </a:spcBef>
              <a:buClrTx/>
              <a:buSzTx/>
              <a:buNone/>
              <a:defRPr sz="2750" b="1">
                <a:solidFill>
                  <a:srgbClr val="9AC462"/>
                </a:solidFill>
              </a:defRPr>
            </a:lvl2pPr>
            <a:lvl3pPr marL="0" indent="457200" defTabSz="412750">
              <a:lnSpc>
                <a:spcPct val="100000"/>
              </a:lnSpc>
              <a:spcBef>
                <a:spcPts val="0"/>
              </a:spcBef>
              <a:buClrTx/>
              <a:buSzTx/>
              <a:buNone/>
              <a:defRPr sz="2750" b="1">
                <a:solidFill>
                  <a:srgbClr val="9AC462"/>
                </a:solidFill>
              </a:defRPr>
            </a:lvl3pPr>
            <a:lvl4pPr marL="0" indent="685800" defTabSz="412750">
              <a:lnSpc>
                <a:spcPct val="100000"/>
              </a:lnSpc>
              <a:spcBef>
                <a:spcPts val="0"/>
              </a:spcBef>
              <a:buClrTx/>
              <a:buSzTx/>
              <a:buNone/>
              <a:defRPr sz="2750" b="1">
                <a:solidFill>
                  <a:srgbClr val="9AC462"/>
                </a:solidFill>
              </a:defRPr>
            </a:lvl4pPr>
            <a:lvl5pPr marL="0" indent="914400" defTabSz="412750">
              <a:lnSpc>
                <a:spcPct val="100000"/>
              </a:lnSpc>
              <a:spcBef>
                <a:spcPts val="0"/>
              </a:spcBef>
              <a:buClrTx/>
              <a:buSzTx/>
              <a:buNone/>
              <a:defRPr sz="2750" b="1">
                <a:solidFill>
                  <a:srgbClr val="9AC462"/>
                </a:solidFill>
              </a:defRPr>
            </a:lvl5pPr>
          </a:lstStyle>
          <a:p>
            <a:r>
              <a:t>Presentation Subtitle</a:t>
            </a:r>
          </a:p>
          <a:p>
            <a:pPr lvl="1"/>
            <a:endParaRPr/>
          </a:p>
          <a:p>
            <a:pPr lvl="2"/>
            <a:endParaRPr/>
          </a:p>
          <a:p>
            <a:pPr lvl="3"/>
            <a:endParaRPr/>
          </a:p>
          <a:p>
            <a:pPr lvl="4"/>
            <a:endParaRPr/>
          </a:p>
        </p:txBody>
      </p:sp>
      <p:sp>
        <p:nvSpPr>
          <p:cNvPr id="26" name="Author and Date"/>
          <p:cNvSpPr txBox="1">
            <a:spLocks noGrp="1"/>
          </p:cNvSpPr>
          <p:nvPr>
            <p:ph type="body" sz="quarter" idx="21" hasCustomPrompt="1"/>
          </p:nvPr>
        </p:nvSpPr>
        <p:spPr>
          <a:xfrm>
            <a:off x="603845" y="553069"/>
            <a:ext cx="10984311" cy="318490"/>
          </a:xfrm>
          <a:prstGeom prst="rect">
            <a:avLst/>
          </a:prstGeom>
        </p:spPr>
        <p:txBody>
          <a:bodyPr lIns="45719" tIns="45719" rIns="45719" bIns="45719"/>
          <a:lstStyle>
            <a:lvl1pPr marL="0" indent="0" defTabSz="367347">
              <a:lnSpc>
                <a:spcPct val="100000"/>
              </a:lnSpc>
              <a:spcBef>
                <a:spcPts val="0"/>
              </a:spcBef>
              <a:buClrTx/>
              <a:buSzTx/>
              <a:buNone/>
              <a:defRPr sz="1602" b="1">
                <a:solidFill>
                  <a:srgbClr val="9AC462"/>
                </a:solidFill>
              </a:defRPr>
            </a:lvl1pPr>
          </a:lstStyle>
          <a:p>
            <a:r>
              <a:t>Author and Date</a:t>
            </a:r>
          </a:p>
        </p:txBody>
      </p:sp>
      <p:pic>
        <p:nvPicPr>
          <p:cNvPr id="27" name="Image" descr="Image"/>
          <p:cNvPicPr>
            <a:picLocks noChangeAspect="1"/>
          </p:cNvPicPr>
          <p:nvPr/>
        </p:nvPicPr>
        <p:blipFill>
          <a:blip r:embed="rId2"/>
          <a:stretch>
            <a:fillRect/>
          </a:stretch>
        </p:blipFill>
        <p:spPr>
          <a:xfrm>
            <a:off x="9381412" y="484467"/>
            <a:ext cx="2565049" cy="1110945"/>
          </a:xfrm>
          <a:prstGeom prst="rect">
            <a:avLst/>
          </a:prstGeom>
          <a:ln w="12700">
            <a:miter lim="400000"/>
          </a:ln>
        </p:spPr>
      </p:pic>
      <p:pic>
        <p:nvPicPr>
          <p:cNvPr id="28" name="Image" descr="Image"/>
          <p:cNvPicPr>
            <a:picLocks noChangeAspect="1"/>
          </p:cNvPicPr>
          <p:nvPr/>
        </p:nvPicPr>
        <p:blipFill>
          <a:blip r:embed="rId3"/>
          <a:stretch>
            <a:fillRect/>
          </a:stretch>
        </p:blipFill>
        <p:spPr>
          <a:xfrm>
            <a:off x="-1541742" y="1546110"/>
            <a:ext cx="21625484" cy="6724584"/>
          </a:xfrm>
          <a:prstGeom prst="rect">
            <a:avLst/>
          </a:prstGeom>
          <a:ln w="12700">
            <a:miter lim="400000"/>
          </a:ln>
        </p:spPr>
      </p:pic>
      <p:sp>
        <p:nvSpPr>
          <p:cNvPr id="2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7202812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spTree>
      <p:nvGrpSpPr>
        <p:cNvPr id="1" name=""/>
        <p:cNvGrpSpPr/>
        <p:nvPr/>
      </p:nvGrpSpPr>
      <p:grpSpPr>
        <a:xfrm>
          <a:off x="0" y="0"/>
          <a:ext cx="0" cy="0"/>
          <a:chOff x="0" y="0"/>
          <a:chExt cx="0" cy="0"/>
        </a:xfrm>
      </p:grpSpPr>
      <p:sp>
        <p:nvSpPr>
          <p:cNvPr id="36" name="Slide Title"/>
          <p:cNvSpPr txBox="1">
            <a:spLocks noGrp="1"/>
          </p:cNvSpPr>
          <p:nvPr>
            <p:ph type="title" hasCustomPrompt="1"/>
          </p:nvPr>
        </p:nvSpPr>
        <p:spPr>
          <a:xfrm>
            <a:off x="603250" y="635000"/>
            <a:ext cx="4889500" cy="2941137"/>
          </a:xfrm>
          <a:prstGeom prst="rect">
            <a:avLst/>
          </a:prstGeom>
        </p:spPr>
        <p:txBody>
          <a:bodyPr anchor="b"/>
          <a:lstStyle>
            <a:lvl1pPr>
              <a:defRPr>
                <a:solidFill>
                  <a:srgbClr val="9AC462"/>
                </a:solidFill>
              </a:defRPr>
            </a:lvl1pPr>
          </a:lstStyle>
          <a:p>
            <a:r>
              <a:t>Slide Title</a:t>
            </a:r>
          </a:p>
        </p:txBody>
      </p:sp>
      <p:sp>
        <p:nvSpPr>
          <p:cNvPr id="37"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ClrTx/>
              <a:buSzTx/>
              <a:buNone/>
              <a:defRPr sz="2750" b="1"/>
            </a:lvl1pPr>
            <a:lvl2pPr marL="0" indent="228600" defTabSz="412750">
              <a:lnSpc>
                <a:spcPct val="100000"/>
              </a:lnSpc>
              <a:spcBef>
                <a:spcPts val="0"/>
              </a:spcBef>
              <a:buClrTx/>
              <a:buSzTx/>
              <a:buNone/>
              <a:defRPr sz="2750" b="1"/>
            </a:lvl2pPr>
            <a:lvl3pPr marL="0" indent="457200" defTabSz="412750">
              <a:lnSpc>
                <a:spcPct val="100000"/>
              </a:lnSpc>
              <a:spcBef>
                <a:spcPts val="0"/>
              </a:spcBef>
              <a:buClrTx/>
              <a:buSzTx/>
              <a:buNone/>
              <a:defRPr sz="2750" b="1"/>
            </a:lvl3pPr>
            <a:lvl4pPr marL="0" indent="685800" defTabSz="412750">
              <a:lnSpc>
                <a:spcPct val="100000"/>
              </a:lnSpc>
              <a:spcBef>
                <a:spcPts val="0"/>
              </a:spcBef>
              <a:buClrTx/>
              <a:buSzTx/>
              <a:buNone/>
              <a:defRPr sz="2750" b="1"/>
            </a:lvl4pPr>
            <a:lvl5pPr marL="0" indent="914400" defTabSz="412750">
              <a:lnSpc>
                <a:spcPct val="100000"/>
              </a:lnSpc>
              <a:spcBef>
                <a:spcPts val="0"/>
              </a:spcBef>
              <a:buClrTx/>
              <a:buSzTx/>
              <a:buNone/>
              <a:defRPr sz="2750" b="1"/>
            </a:lvl5pPr>
          </a:lstStyle>
          <a:p>
            <a:r>
              <a:t>Slide Subtitle</a:t>
            </a:r>
          </a:p>
          <a:p>
            <a:pPr lvl="1"/>
            <a:endParaRPr/>
          </a:p>
          <a:p>
            <a:pPr lvl="2"/>
            <a:endParaRPr/>
          </a:p>
          <a:p>
            <a:pPr lvl="3"/>
            <a:endParaRPr/>
          </a:p>
          <a:p>
            <a:pPr lvl="4"/>
            <a:endParaRPr/>
          </a:p>
        </p:txBody>
      </p:sp>
      <p:pic>
        <p:nvPicPr>
          <p:cNvPr id="38" name="Image" descr="Image"/>
          <p:cNvPicPr>
            <a:picLocks noChangeAspect="1"/>
          </p:cNvPicPr>
          <p:nvPr/>
        </p:nvPicPr>
        <p:blipFill>
          <a:blip r:embed="rId2"/>
          <a:stretch>
            <a:fillRect/>
          </a:stretch>
        </p:blipFill>
        <p:spPr>
          <a:xfrm>
            <a:off x="9381412" y="484467"/>
            <a:ext cx="2565049" cy="1110945"/>
          </a:xfrm>
          <a:prstGeom prst="rect">
            <a:avLst/>
          </a:prstGeom>
          <a:ln w="12700">
            <a:miter lim="400000"/>
          </a:ln>
        </p:spPr>
      </p:pic>
      <p:pic>
        <p:nvPicPr>
          <p:cNvPr id="39" name="Image" descr="Image"/>
          <p:cNvPicPr>
            <a:picLocks noChangeAspect="1"/>
          </p:cNvPicPr>
          <p:nvPr/>
        </p:nvPicPr>
        <p:blipFill>
          <a:blip r:embed="rId3"/>
          <a:stretch>
            <a:fillRect/>
          </a:stretch>
        </p:blipFill>
        <p:spPr>
          <a:xfrm>
            <a:off x="-1308770" y="-7757531"/>
            <a:ext cx="12463556" cy="19055510"/>
          </a:xfrm>
          <a:prstGeom prst="rect">
            <a:avLst/>
          </a:prstGeom>
          <a:ln w="12700">
            <a:miter lim="400000"/>
          </a:ln>
        </p:spPr>
      </p:pic>
      <p:sp>
        <p:nvSpPr>
          <p:cNvPr id="40"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3418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7"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01297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pic>
        <p:nvPicPr>
          <p:cNvPr id="65" name="Image" descr="Image"/>
          <p:cNvPicPr>
            <a:picLocks noChangeAspect="1"/>
          </p:cNvPicPr>
          <p:nvPr/>
        </p:nvPicPr>
        <p:blipFill>
          <a:blip r:embed="rId2"/>
          <a:stretch>
            <a:fillRect/>
          </a:stretch>
        </p:blipFill>
        <p:spPr>
          <a:xfrm>
            <a:off x="7077666" y="-385852"/>
            <a:ext cx="5576899" cy="7629703"/>
          </a:xfrm>
          <a:prstGeom prst="rect">
            <a:avLst/>
          </a:prstGeom>
          <a:ln w="12700">
            <a:miter lim="400000"/>
          </a:ln>
        </p:spPr>
      </p:pic>
      <p:sp>
        <p:nvSpPr>
          <p:cNvPr id="66" name="Slide Subtitle"/>
          <p:cNvSpPr txBox="1">
            <a:spLocks noGrp="1"/>
          </p:cNvSpPr>
          <p:nvPr>
            <p:ph type="body" sz="quarter" idx="21" hasCustomPrompt="1"/>
          </p:nvPr>
        </p:nvSpPr>
        <p:spPr>
          <a:xfrm>
            <a:off x="603250" y="1123196"/>
            <a:ext cx="4889500" cy="467390"/>
          </a:xfrm>
          <a:prstGeom prst="rect">
            <a:avLst/>
          </a:prstGeom>
        </p:spPr>
        <p:txBody>
          <a:bodyPr lIns="45719" tIns="45719" rIns="45719" bIns="45719"/>
          <a:lstStyle>
            <a:lvl1pPr marL="0" indent="0" defTabSz="367347">
              <a:lnSpc>
                <a:spcPct val="100000"/>
              </a:lnSpc>
              <a:spcBef>
                <a:spcPts val="0"/>
              </a:spcBef>
              <a:buClrTx/>
              <a:buSzTx/>
              <a:buNone/>
              <a:defRPr sz="2448" b="1">
                <a:solidFill>
                  <a:srgbClr val="9AC462"/>
                </a:solidFill>
              </a:defRPr>
            </a:lvl1pPr>
          </a:lstStyle>
          <a:p>
            <a:r>
              <a:t>Slide Subtitle</a:t>
            </a:r>
          </a:p>
        </p:txBody>
      </p:sp>
      <p:sp>
        <p:nvSpPr>
          <p:cNvPr id="67"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8" name="Slide Title"/>
          <p:cNvSpPr txBox="1">
            <a:spLocks noGrp="1"/>
          </p:cNvSpPr>
          <p:nvPr>
            <p:ph type="title" hasCustomPrompt="1"/>
          </p:nvPr>
        </p:nvSpPr>
        <p:spPr>
          <a:xfrm>
            <a:off x="603250" y="476250"/>
            <a:ext cx="4889500" cy="717550"/>
          </a:xfrm>
          <a:prstGeom prst="rect">
            <a:avLst/>
          </a:prstGeom>
        </p:spPr>
        <p:txBody>
          <a:bodyPr/>
          <a:lstStyle/>
          <a:p>
            <a:r>
              <a:t>Slide Title</a:t>
            </a:r>
          </a:p>
        </p:txBody>
      </p:sp>
      <p:pic>
        <p:nvPicPr>
          <p:cNvPr id="69" name="Image" descr="Image"/>
          <p:cNvPicPr>
            <a:picLocks noChangeAspect="1"/>
          </p:cNvPicPr>
          <p:nvPr/>
        </p:nvPicPr>
        <p:blipFill>
          <a:blip r:embed="rId3"/>
          <a:stretch>
            <a:fillRect/>
          </a:stretch>
        </p:blipFill>
        <p:spPr>
          <a:xfrm>
            <a:off x="9624435" y="5531884"/>
            <a:ext cx="2262784" cy="980031"/>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05090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5" name="Slide Title"/>
          <p:cNvSpPr txBox="1">
            <a:spLocks noGrp="1"/>
          </p:cNvSpPr>
          <p:nvPr>
            <p:ph type="title" hasCustomPrompt="1"/>
          </p:nvPr>
        </p:nvSpPr>
        <p:spPr>
          <a:xfrm>
            <a:off x="603250" y="476250"/>
            <a:ext cx="10985500" cy="717475"/>
          </a:xfrm>
          <a:prstGeom prst="rect">
            <a:avLst/>
          </a:prstGeom>
        </p:spPr>
        <p:txBody>
          <a:bodyPr/>
          <a:lstStyle/>
          <a:p>
            <a:r>
              <a:t>Slide Title</a:t>
            </a:r>
          </a:p>
        </p:txBody>
      </p:sp>
      <p:sp>
        <p:nvSpPr>
          <p:cNvPr id="86" name="Slide Subtitle"/>
          <p:cNvSpPr txBox="1">
            <a:spLocks noGrp="1"/>
          </p:cNvSpPr>
          <p:nvPr>
            <p:ph type="body" sz="quarter" idx="21" hasCustomPrompt="1"/>
          </p:nvPr>
        </p:nvSpPr>
        <p:spPr>
          <a:xfrm>
            <a:off x="603250" y="1123950"/>
            <a:ext cx="10985500" cy="467390"/>
          </a:xfrm>
          <a:prstGeom prst="rect">
            <a:avLst/>
          </a:prstGeom>
        </p:spPr>
        <p:txBody>
          <a:bodyPr lIns="45719" tIns="45719" rIns="45719" bIns="45719"/>
          <a:lstStyle>
            <a:lvl1pPr marL="0" indent="0" defTabSz="367347">
              <a:lnSpc>
                <a:spcPct val="100000"/>
              </a:lnSpc>
              <a:spcBef>
                <a:spcPts val="0"/>
              </a:spcBef>
              <a:buClrTx/>
              <a:buSzTx/>
              <a:buNone/>
              <a:defRPr sz="2448" b="1">
                <a:solidFill>
                  <a:srgbClr val="9AC462"/>
                </a:solidFill>
              </a:defRPr>
            </a:lvl1pPr>
          </a:lstStyle>
          <a:p>
            <a:r>
              <a:t>Slide Subtitle</a:t>
            </a:r>
          </a:p>
        </p:txBody>
      </p:sp>
      <p:pic>
        <p:nvPicPr>
          <p:cNvPr id="87" name="Image" descr="Image"/>
          <p:cNvPicPr>
            <a:picLocks noChangeAspect="1"/>
          </p:cNvPicPr>
          <p:nvPr/>
        </p:nvPicPr>
        <p:blipFill>
          <a:blip r:embed="rId2"/>
          <a:stretch>
            <a:fillRect/>
          </a:stretch>
        </p:blipFill>
        <p:spPr>
          <a:xfrm>
            <a:off x="406383" y="5531884"/>
            <a:ext cx="2262784" cy="980031"/>
          </a:xfrm>
          <a:prstGeom prst="rect">
            <a:avLst/>
          </a:prstGeom>
          <a:ln w="12700">
            <a:miter lim="400000"/>
          </a:ln>
        </p:spPr>
      </p:pic>
      <p:pic>
        <p:nvPicPr>
          <p:cNvPr id="88" name="Image" descr="Image"/>
          <p:cNvPicPr>
            <a:picLocks noChangeAspect="1"/>
          </p:cNvPicPr>
          <p:nvPr/>
        </p:nvPicPr>
        <p:blipFill>
          <a:blip r:embed="rId3"/>
          <a:stretch>
            <a:fillRect/>
          </a:stretch>
        </p:blipFill>
        <p:spPr>
          <a:xfrm>
            <a:off x="3459756" y="585584"/>
            <a:ext cx="8559122" cy="9231749"/>
          </a:xfrm>
          <a:prstGeom prst="rect">
            <a:avLst/>
          </a:prstGeom>
          <a:ln w="12700">
            <a:miter lim="400000"/>
          </a:ln>
        </p:spPr>
      </p:pic>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279608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10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ClrTx/>
              <a:buSzTx/>
              <a:buNone/>
              <a:defRPr sz="5800" spc="-116"/>
            </a:lvl1pPr>
            <a:lvl2pPr marL="0" indent="228600" algn="ctr">
              <a:lnSpc>
                <a:spcPct val="80000"/>
              </a:lnSpc>
              <a:spcBef>
                <a:spcPts val="0"/>
              </a:spcBef>
              <a:buClrTx/>
              <a:buSzTx/>
              <a:buNone/>
              <a:defRPr sz="5800" spc="-116"/>
            </a:lvl2pPr>
            <a:lvl3pPr marL="0" indent="457200" algn="ctr">
              <a:lnSpc>
                <a:spcPct val="80000"/>
              </a:lnSpc>
              <a:spcBef>
                <a:spcPts val="0"/>
              </a:spcBef>
              <a:buClrTx/>
              <a:buSzTx/>
              <a:buNone/>
              <a:defRPr sz="5800" spc="-116"/>
            </a:lvl3pPr>
            <a:lvl4pPr marL="0" indent="685800" algn="ctr">
              <a:lnSpc>
                <a:spcPct val="80000"/>
              </a:lnSpc>
              <a:spcBef>
                <a:spcPts val="0"/>
              </a:spcBef>
              <a:buClrTx/>
              <a:buSzTx/>
              <a:buNone/>
              <a:defRPr sz="5800" spc="-116"/>
            </a:lvl4pPr>
            <a:lvl5pPr marL="0" indent="914400" algn="ctr">
              <a:lnSpc>
                <a:spcPct val="80000"/>
              </a:lnSpc>
              <a:spcBef>
                <a:spcPts val="0"/>
              </a:spcBef>
              <a:buClrTx/>
              <a:buSzTx/>
              <a:buNone/>
              <a:defRPr sz="5800" spc="-116"/>
            </a:lvl5pPr>
          </a:lstStyle>
          <a:p>
            <a:r>
              <a:t>Statement</a:t>
            </a:r>
          </a:p>
          <a:p>
            <a:pPr lvl="1"/>
            <a:endParaRPr/>
          </a:p>
          <a:p>
            <a:pPr lvl="2"/>
            <a:endParaRPr/>
          </a:p>
          <a:p>
            <a:pPr lvl="3"/>
            <a:endParaRPr/>
          </a:p>
          <a:p>
            <a:pPr lvl="4"/>
            <a:endParaRPr/>
          </a:p>
        </p:txBody>
      </p:sp>
      <p:pic>
        <p:nvPicPr>
          <p:cNvPr id="109" name="Image" descr="Image"/>
          <p:cNvPicPr>
            <a:picLocks noChangeAspect="1"/>
          </p:cNvPicPr>
          <p:nvPr/>
        </p:nvPicPr>
        <p:blipFill>
          <a:blip r:embed="rId2"/>
          <a:stretch>
            <a:fillRect/>
          </a:stretch>
        </p:blipFill>
        <p:spPr>
          <a:xfrm>
            <a:off x="128356" y="1305716"/>
            <a:ext cx="3660751" cy="9432367"/>
          </a:xfrm>
          <a:prstGeom prst="rect">
            <a:avLst/>
          </a:prstGeom>
          <a:ln w="12700">
            <a:miter lim="400000"/>
          </a:ln>
        </p:spPr>
      </p:pic>
      <p:pic>
        <p:nvPicPr>
          <p:cNvPr id="110" name="Image" descr="Image"/>
          <p:cNvPicPr>
            <a:picLocks noChangeAspect="1"/>
          </p:cNvPicPr>
          <p:nvPr/>
        </p:nvPicPr>
        <p:blipFill>
          <a:blip r:embed="rId3"/>
          <a:stretch>
            <a:fillRect/>
          </a:stretch>
        </p:blipFill>
        <p:spPr>
          <a:xfrm>
            <a:off x="7982263" y="1118088"/>
            <a:ext cx="4356553" cy="8849483"/>
          </a:xfrm>
          <a:prstGeom prst="rect">
            <a:avLst/>
          </a:prstGeom>
          <a:ln w="12700">
            <a:miter lim="400000"/>
          </a:ln>
        </p:spPr>
      </p:pic>
      <p:pic>
        <p:nvPicPr>
          <p:cNvPr id="111" name="Image" descr="Image"/>
          <p:cNvPicPr>
            <a:picLocks noChangeAspect="1"/>
          </p:cNvPicPr>
          <p:nvPr/>
        </p:nvPicPr>
        <p:blipFill>
          <a:blip r:embed="rId4"/>
          <a:stretch>
            <a:fillRect/>
          </a:stretch>
        </p:blipFill>
        <p:spPr>
          <a:xfrm>
            <a:off x="9624435" y="5531884"/>
            <a:ext cx="2262784" cy="980031"/>
          </a:xfrm>
          <a:prstGeom prst="rect">
            <a:avLst/>
          </a:prstGeom>
          <a:ln w="12700">
            <a:miter lim="400000"/>
          </a:ln>
        </p:spPr>
      </p:pic>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81649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28" name="Attribution"/>
          <p:cNvSpPr txBox="1">
            <a:spLocks noGrp="1"/>
          </p:cNvSpPr>
          <p:nvPr>
            <p:ph type="body" sz="quarter" idx="21" hasCustomPrompt="1"/>
          </p:nvPr>
        </p:nvSpPr>
        <p:spPr>
          <a:xfrm>
            <a:off x="1240413" y="5337727"/>
            <a:ext cx="10074626" cy="318490"/>
          </a:xfrm>
          <a:prstGeom prst="rect">
            <a:avLst/>
          </a:prstGeom>
        </p:spPr>
        <p:txBody>
          <a:bodyPr lIns="45719" tIns="45719" rIns="45719" bIns="45719"/>
          <a:lstStyle>
            <a:lvl1pPr marL="0" indent="0" defTabSz="367347">
              <a:lnSpc>
                <a:spcPct val="100000"/>
              </a:lnSpc>
              <a:spcBef>
                <a:spcPts val="0"/>
              </a:spcBef>
              <a:buClrTx/>
              <a:buSzTx/>
              <a:buNone/>
              <a:defRPr sz="1602" b="1">
                <a:solidFill>
                  <a:srgbClr val="9AC462"/>
                </a:solidFill>
              </a:defRPr>
            </a:lvl1pPr>
          </a:lstStyle>
          <a:p>
            <a:r>
              <a:t>Attribution</a:t>
            </a:r>
          </a:p>
        </p:txBody>
      </p:sp>
      <p:sp>
        <p:nvSpPr>
          <p:cNvPr id="129"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ClrTx/>
              <a:buSzTx/>
              <a:buNone/>
              <a:defRPr sz="4250" spc="-85"/>
            </a:lvl1pPr>
            <a:lvl2pPr marL="319462" indent="-6350">
              <a:spcBef>
                <a:spcPts val="0"/>
              </a:spcBef>
              <a:buClrTx/>
              <a:buSzTx/>
              <a:buNone/>
              <a:defRPr sz="4250" spc="-85"/>
            </a:lvl2pPr>
            <a:lvl3pPr marL="319462" indent="222250">
              <a:spcBef>
                <a:spcPts val="0"/>
              </a:spcBef>
              <a:buClrTx/>
              <a:buSzTx/>
              <a:buNone/>
              <a:defRPr sz="4250" spc="-85"/>
            </a:lvl3pPr>
            <a:lvl4pPr marL="319462" indent="450850">
              <a:spcBef>
                <a:spcPts val="0"/>
              </a:spcBef>
              <a:buClrTx/>
              <a:buSzTx/>
              <a:buNone/>
              <a:defRPr sz="4250" spc="-85"/>
            </a:lvl4pPr>
            <a:lvl5pPr marL="319462" indent="679450">
              <a:spcBef>
                <a:spcPts val="0"/>
              </a:spcBef>
              <a:buClrTx/>
              <a:buSzTx/>
              <a:buNone/>
              <a:defRPr sz="4250" spc="-85"/>
            </a:lvl5pPr>
          </a:lstStyle>
          <a:p>
            <a:r>
              <a:t>“Notable Quote”</a:t>
            </a:r>
          </a:p>
          <a:p>
            <a:pPr lvl="1"/>
            <a:endParaRPr/>
          </a:p>
          <a:p>
            <a:pPr lvl="2"/>
            <a:endParaRPr/>
          </a:p>
          <a:p>
            <a:pPr lvl="3"/>
            <a:endParaRPr/>
          </a:p>
          <a:p>
            <a:pPr lvl="4"/>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42313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stretch>
            <a:fillRect/>
          </a:stretch>
        </p:blipFill>
        <p:spPr>
          <a:xfrm>
            <a:off x="236892" y="263200"/>
            <a:ext cx="11718216" cy="8179951"/>
          </a:xfrm>
          <a:prstGeom prst="rect">
            <a:avLst/>
          </a:prstGeom>
          <a:ln w="12700">
            <a:miter lim="400000"/>
          </a:ln>
        </p:spPr>
      </p:pic>
      <p:pic>
        <p:nvPicPr>
          <p:cNvPr id="138" name="Image" descr="Image"/>
          <p:cNvPicPr>
            <a:picLocks noChangeAspect="1"/>
          </p:cNvPicPr>
          <p:nvPr/>
        </p:nvPicPr>
        <p:blipFill>
          <a:blip r:embed="rId3"/>
          <a:stretch>
            <a:fillRect/>
          </a:stretch>
        </p:blipFill>
        <p:spPr>
          <a:xfrm>
            <a:off x="311595" y="413377"/>
            <a:ext cx="2262784" cy="980031"/>
          </a:xfrm>
          <a:prstGeom prst="rect">
            <a:avLst/>
          </a:prstGeom>
          <a:ln w="12700">
            <a:miter lim="400000"/>
          </a:ln>
        </p:spPr>
      </p:pic>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30826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9B97"/>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4762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pic>
        <p:nvPicPr>
          <p:cNvPr id="4" name="Image" descr="Image"/>
          <p:cNvPicPr>
            <a:picLocks noChangeAspect="1"/>
          </p:cNvPicPr>
          <p:nvPr/>
        </p:nvPicPr>
        <p:blipFill>
          <a:blip r:embed="rId15"/>
          <a:stretch>
            <a:fillRect/>
          </a:stretch>
        </p:blipFill>
        <p:spPr>
          <a:xfrm>
            <a:off x="9624435" y="5531884"/>
            <a:ext cx="2262784" cy="980031"/>
          </a:xfrm>
          <a:prstGeom prst="rect">
            <a:avLst/>
          </a:prstGeom>
          <a:ln w="12700">
            <a:miter lim="400000"/>
          </a:ln>
        </p:spPr>
      </p:pic>
      <p:sp>
        <p:nvSpPr>
          <p:cNvPr id="5"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2809346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78" r:id="rId6"/>
    <p:sldLayoutId id="2147483680" r:id="rId7"/>
    <p:sldLayoutId id="2147483682" r:id="rId8"/>
    <p:sldLayoutId id="2147483683" r:id="rId9"/>
    <p:sldLayoutId id="2147483684" r:id="rId10"/>
    <p:sldLayoutId id="2147483685" r:id="rId11"/>
    <p:sldLayoutId id="2147483686" r:id="rId12"/>
    <p:sldLayoutId id="2147483688" r:id="rId13"/>
  </p:sldLayoutIdLst>
  <p:transition spd="med"/>
  <p:txStyles>
    <p:titleStyle>
      <a:lvl1pPr marL="0" marR="0" indent="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1pPr>
      <a:lvl2pPr marL="0" marR="0" indent="2286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2pPr>
      <a:lvl3pPr marL="0" marR="0" indent="4572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3pPr>
      <a:lvl4pPr marL="0" marR="0" indent="6858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4pPr>
      <a:lvl5pPr marL="0" marR="0" indent="9144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5pPr>
      <a:lvl6pPr marL="0" marR="0" indent="11430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6pPr>
      <a:lvl7pPr marL="0" marR="0" indent="13716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7pPr>
      <a:lvl8pPr marL="0" marR="0" indent="16002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8pPr>
      <a:lvl9pPr marL="0" marR="0" indent="1828800" algn="l" defTabSz="1219169" eaLnBrk="1" latinLnBrk="0" hangingPunct="1">
        <a:lnSpc>
          <a:spcPct val="80000"/>
        </a:lnSpc>
        <a:spcBef>
          <a:spcPts val="0"/>
        </a:spcBef>
        <a:spcAft>
          <a:spcPts val="0"/>
        </a:spcAft>
        <a:buClrTx/>
        <a:buSzTx/>
        <a:buFontTx/>
        <a:buNone/>
        <a:tabLst/>
        <a:defRPr sz="4250" b="1" i="0" u="none" strike="noStrike" cap="none" spc="-85" baseline="0">
          <a:solidFill>
            <a:srgbClr val="FFFFFF"/>
          </a:solidFill>
          <a:uFillTx/>
          <a:latin typeface="Open Sans"/>
          <a:ea typeface="Open Sans"/>
          <a:cs typeface="Open Sans"/>
          <a:sym typeface="Open Sans"/>
        </a:defRPr>
      </a:lvl9pPr>
    </p:titleStyle>
    <p:bodyStyle>
      <a:lvl1pPr marL="3048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1pPr>
      <a:lvl2pPr marL="6096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2pPr>
      <a:lvl3pPr marL="9144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3pPr>
      <a:lvl4pPr marL="12192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4pPr>
      <a:lvl5pPr marL="15240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5pPr>
      <a:lvl6pPr marL="18288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6pPr>
      <a:lvl7pPr marL="21336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7pPr>
      <a:lvl8pPr marL="24384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8pPr>
      <a:lvl9pPr marL="2743200" marR="0" indent="-304800" algn="l" defTabSz="1219169" eaLnBrk="1" latinLnBrk="0" hangingPunct="1">
        <a:lnSpc>
          <a:spcPct val="90000"/>
        </a:lnSpc>
        <a:spcBef>
          <a:spcPts val="2250"/>
        </a:spcBef>
        <a:spcAft>
          <a:spcPts val="0"/>
        </a:spcAft>
        <a:buClr>
          <a:srgbClr val="9AC462"/>
        </a:buClr>
        <a:buSzPct val="123000"/>
        <a:buFontTx/>
        <a:buChar char="•"/>
        <a:tabLst/>
        <a:defRPr sz="2400" b="0" i="0" u="none" strike="noStrike" cap="none" spc="0" baseline="0">
          <a:solidFill>
            <a:srgbClr val="FFFFFF"/>
          </a:solidFill>
          <a:uFillTx/>
          <a:latin typeface="Open Sans"/>
          <a:ea typeface="Open Sans"/>
          <a:cs typeface="Open Sans"/>
          <a:sym typeface="Open Sans"/>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xaminations.ie/misc-doc/EN-SC-48836526.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E7A49-6E60-1A00-9591-A01341BBB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DB6F7-989D-4C82-9CC4-30762DEC281B}"/>
              </a:ext>
            </a:extLst>
          </p:cNvPr>
          <p:cNvSpPr>
            <a:spLocks noGrp="1"/>
          </p:cNvSpPr>
          <p:nvPr>
            <p:ph type="title"/>
          </p:nvPr>
        </p:nvSpPr>
        <p:spPr>
          <a:xfrm>
            <a:off x="486182" y="2927314"/>
            <a:ext cx="10985502" cy="2324101"/>
          </a:xfrm>
        </p:spPr>
        <p:txBody>
          <a:bodyPr anchor="b">
            <a:normAutofit/>
          </a:bodyPr>
          <a:lstStyle/>
          <a:p>
            <a:r>
              <a:rPr lang="en-US" dirty="0"/>
              <a:t>RACE Scheme 2026: Interim Additional Time Arrangements</a:t>
            </a:r>
            <a:endParaRPr lang="en-IE" dirty="0"/>
          </a:p>
        </p:txBody>
      </p:sp>
      <p:sp>
        <p:nvSpPr>
          <p:cNvPr id="3" name="Subtitle 2">
            <a:extLst>
              <a:ext uri="{FF2B5EF4-FFF2-40B4-BE49-F238E27FC236}">
                <a16:creationId xmlns:a16="http://schemas.microsoft.com/office/drawing/2014/main" id="{5DC22026-7885-5C6A-F1A4-56C6AA7BABBD}"/>
              </a:ext>
            </a:extLst>
          </p:cNvPr>
          <p:cNvSpPr>
            <a:spLocks noGrp="1"/>
          </p:cNvSpPr>
          <p:nvPr>
            <p:ph type="body" sz="quarter" idx="1"/>
          </p:nvPr>
        </p:nvSpPr>
        <p:spPr>
          <a:xfrm>
            <a:off x="603248" y="5292530"/>
            <a:ext cx="10985501" cy="952501"/>
          </a:xfrm>
        </p:spPr>
        <p:txBody>
          <a:bodyPr vert="horz" lIns="91440" tIns="45720" rIns="91440" bIns="45720" rtlCol="0">
            <a:normAutofit/>
          </a:bodyPr>
          <a:lstStyle/>
          <a:p>
            <a:pPr>
              <a:spcAft>
                <a:spcPts val="600"/>
              </a:spcAft>
            </a:pPr>
            <a:r>
              <a:rPr lang="en-GB" dirty="0"/>
              <a:t>Circular 14/2026</a:t>
            </a:r>
          </a:p>
        </p:txBody>
      </p:sp>
      <p:pic>
        <p:nvPicPr>
          <p:cNvPr id="5" name="Picture 4" descr="A group of logos on a white surface&#10;&#10;AI-generated content may be incorrect.">
            <a:extLst>
              <a:ext uri="{FF2B5EF4-FFF2-40B4-BE49-F238E27FC236}">
                <a16:creationId xmlns:a16="http://schemas.microsoft.com/office/drawing/2014/main" id="{15A9897A-85EA-0698-BF44-DDF653F63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221" y="0"/>
            <a:ext cx="3560779" cy="2177429"/>
          </a:xfrm>
          <a:prstGeom prst="rect">
            <a:avLst/>
          </a:prstGeom>
        </p:spPr>
      </p:pic>
    </p:spTree>
    <p:extLst>
      <p:ext uri="{BB962C8B-B14F-4D97-AF65-F5344CB8AC3E}">
        <p14:creationId xmlns:p14="http://schemas.microsoft.com/office/powerpoint/2010/main" val="21997124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Supports for Schools</a:t>
            </a:r>
          </a:p>
        </p:txBody>
      </p:sp>
      <p:sp>
        <p:nvSpPr>
          <p:cNvPr id="3" name="Content Placeholder 2"/>
          <p:cNvSpPr>
            <a:spLocks noGrp="1"/>
          </p:cNvSpPr>
          <p:nvPr>
            <p:ph idx="1"/>
          </p:nvPr>
        </p:nvSpPr>
        <p:spPr/>
        <p:txBody>
          <a:bodyPr/>
          <a:lstStyle/>
          <a:p>
            <a:r>
              <a:rPr dirty="0"/>
              <a:t>Up to </a:t>
            </a:r>
            <a:r>
              <a:rPr b="1" dirty="0"/>
              <a:t>two additional Examination Aide days</a:t>
            </a:r>
          </a:p>
          <a:p>
            <a:r>
              <a:rPr dirty="0"/>
              <a:t>Possible SEC-appointed RACE Superintendent</a:t>
            </a:r>
          </a:p>
          <a:p>
            <a:r>
              <a:rPr b="1" dirty="0"/>
              <a:t>Further guidance to issue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Role of Principals &amp; SENCOs</a:t>
            </a:r>
          </a:p>
        </p:txBody>
      </p:sp>
      <p:sp>
        <p:nvSpPr>
          <p:cNvPr id="3" name="Content Placeholder 2"/>
          <p:cNvSpPr>
            <a:spLocks noGrp="1"/>
          </p:cNvSpPr>
          <p:nvPr>
            <p:ph idx="1"/>
          </p:nvPr>
        </p:nvSpPr>
        <p:spPr/>
        <p:txBody>
          <a:bodyPr/>
          <a:lstStyle/>
          <a:p>
            <a:r>
              <a:t>Ensure staff awareness</a:t>
            </a:r>
          </a:p>
          <a:p>
            <a:r>
              <a:t>Plan special centre capacity</a:t>
            </a:r>
          </a:p>
          <a:p>
            <a:r>
              <a:t>Support students and parents</a:t>
            </a:r>
          </a:p>
          <a:p>
            <a:r>
              <a:t>Monitor SEC updates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Happens Next</a:t>
            </a:r>
          </a:p>
        </p:txBody>
      </p:sp>
      <p:sp>
        <p:nvSpPr>
          <p:cNvPr id="3" name="Content Placeholder 2"/>
          <p:cNvSpPr>
            <a:spLocks noGrp="1"/>
          </p:cNvSpPr>
          <p:nvPr>
            <p:ph idx="1"/>
          </p:nvPr>
        </p:nvSpPr>
        <p:spPr/>
        <p:txBody>
          <a:bodyPr/>
          <a:lstStyle/>
          <a:p>
            <a:r>
              <a:t>Replacement decision letters</a:t>
            </a:r>
          </a:p>
          <a:p>
            <a:r>
              <a:t>Detailed administration protocols</a:t>
            </a:r>
          </a:p>
          <a:p>
            <a:r>
              <a:t>Guidance for students and parents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Message</a:t>
            </a:r>
          </a:p>
        </p:txBody>
      </p:sp>
      <p:sp>
        <p:nvSpPr>
          <p:cNvPr id="3" name="Content Placeholder 2"/>
          <p:cNvSpPr>
            <a:spLocks noGrp="1"/>
          </p:cNvSpPr>
          <p:nvPr>
            <p:ph idx="1"/>
          </p:nvPr>
        </p:nvSpPr>
        <p:spPr/>
        <p:txBody>
          <a:bodyPr/>
          <a:lstStyle/>
          <a:p>
            <a:r>
              <a:t>A significant step forward in exam accessibility</a:t>
            </a:r>
          </a:p>
          <a:p>
            <a:r>
              <a:t>Careful planning ensures fairness and confidence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RACE Scheme 2026: Interim Additional Time Arrangements</a:t>
            </a:r>
          </a:p>
        </p:txBody>
      </p:sp>
      <p:sp>
        <p:nvSpPr>
          <p:cNvPr id="3" name="Content Placeholder 2"/>
          <p:cNvSpPr>
            <a:spLocks noGrp="1"/>
          </p:cNvSpPr>
          <p:nvPr>
            <p:ph idx="1"/>
          </p:nvPr>
        </p:nvSpPr>
        <p:spPr>
          <a:xfrm>
            <a:off x="603250" y="2124252"/>
            <a:ext cx="5125197" cy="4128006"/>
          </a:xfrm>
        </p:spPr>
        <p:txBody>
          <a:bodyPr/>
          <a:lstStyle/>
          <a:p>
            <a:r>
              <a:rPr dirty="0"/>
              <a:t>Key Information for Principals &amp; SENCOs</a:t>
            </a:r>
          </a:p>
          <a:p>
            <a:r>
              <a:rPr dirty="0"/>
              <a:t>State Examinations Commission</a:t>
            </a:r>
            <a:endParaRPr lang="en-IE" dirty="0"/>
          </a:p>
          <a:p>
            <a:r>
              <a:rPr lang="en-IE" dirty="0"/>
              <a:t>Available at: </a:t>
            </a:r>
            <a:r>
              <a:rPr lang="en-IE" dirty="0">
                <a:hlinkClick r:id="rId3"/>
              </a:rPr>
              <a:t>https://www.examinations.ie/misc-doc/EN-SC-48836526.pdf</a:t>
            </a:r>
            <a:r>
              <a:rPr lang="en-IE" dirty="0"/>
              <a:t> </a:t>
            </a:r>
            <a:endParaRPr dirty="0"/>
          </a:p>
        </p:txBody>
      </p:sp>
      <p:pic>
        <p:nvPicPr>
          <p:cNvPr id="5" name="Picture 4">
            <a:extLst>
              <a:ext uri="{FF2B5EF4-FFF2-40B4-BE49-F238E27FC236}">
                <a16:creationId xmlns:a16="http://schemas.microsoft.com/office/drawing/2014/main" id="{E4D0B953-B5AC-8F28-C882-6C09AB7A3953}"/>
              </a:ext>
            </a:extLst>
          </p:cNvPr>
          <p:cNvPicPr>
            <a:picLocks noChangeAspect="1"/>
          </p:cNvPicPr>
          <p:nvPr/>
        </p:nvPicPr>
        <p:blipFill>
          <a:blip r:embed="rId4"/>
          <a:stretch>
            <a:fillRect/>
          </a:stretch>
        </p:blipFill>
        <p:spPr>
          <a:xfrm>
            <a:off x="6463555" y="2124252"/>
            <a:ext cx="5246926" cy="30814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This Matters</a:t>
            </a:r>
          </a:p>
        </p:txBody>
      </p:sp>
      <p:sp>
        <p:nvSpPr>
          <p:cNvPr id="3" name="Content Placeholder 2"/>
          <p:cNvSpPr>
            <a:spLocks noGrp="1"/>
          </p:cNvSpPr>
          <p:nvPr>
            <p:ph idx="1"/>
          </p:nvPr>
        </p:nvSpPr>
        <p:spPr/>
        <p:txBody>
          <a:bodyPr/>
          <a:lstStyle/>
          <a:p>
            <a:r>
              <a:t>First major change in over 20 years</a:t>
            </a:r>
          </a:p>
          <a:p>
            <a:r>
              <a:t>Impacts approximately 30,000 candidates</a:t>
            </a:r>
          </a:p>
          <a:p>
            <a:r>
              <a:t>Improves access while maintaining fairness</a:t>
            </a:r>
          </a:p>
          <a:p>
            <a:r>
              <a:t>Applies to Junior Cycle, Leaving Certificate &amp; LCA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Changing in 2026</a:t>
            </a:r>
          </a:p>
        </p:txBody>
      </p:sp>
      <p:sp>
        <p:nvSpPr>
          <p:cNvPr id="3" name="Content Placeholder 2"/>
          <p:cNvSpPr>
            <a:spLocks noGrp="1"/>
          </p:cNvSpPr>
          <p:nvPr>
            <p:ph idx="1"/>
          </p:nvPr>
        </p:nvSpPr>
        <p:spPr/>
        <p:txBody>
          <a:bodyPr/>
          <a:lstStyle/>
          <a:p>
            <a:r>
              <a:rPr b="1" dirty="0"/>
              <a:t>10 minutes additional time per written paper</a:t>
            </a:r>
          </a:p>
          <a:p>
            <a:r>
              <a:rPr dirty="0"/>
              <a:t>Applies to all written examinations</a:t>
            </a:r>
          </a:p>
          <a:p>
            <a:r>
              <a:rPr dirty="0"/>
              <a:t>Each paper in two-paper exams</a:t>
            </a:r>
          </a:p>
          <a:p>
            <a:r>
              <a:rPr dirty="0"/>
              <a:t>Existing supports remain unchanged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Who Is Eligible</a:t>
            </a:r>
          </a:p>
        </p:txBody>
      </p:sp>
      <p:sp>
        <p:nvSpPr>
          <p:cNvPr id="3" name="Content Placeholder 2"/>
          <p:cNvSpPr>
            <a:spLocks noGrp="1"/>
          </p:cNvSpPr>
          <p:nvPr>
            <p:ph idx="1"/>
          </p:nvPr>
        </p:nvSpPr>
        <p:spPr/>
        <p:txBody>
          <a:bodyPr/>
          <a:lstStyle/>
          <a:p>
            <a:r>
              <a:rPr dirty="0"/>
              <a:t>Students with direct RACE interventions</a:t>
            </a:r>
          </a:p>
          <a:p>
            <a:r>
              <a:rPr dirty="0"/>
              <a:t>Includes word processor, reader, assistive technology</a:t>
            </a:r>
          </a:p>
          <a:p>
            <a:r>
              <a:rPr dirty="0"/>
              <a:t>Spelling, grammar and punctuation waiver</a:t>
            </a:r>
          </a:p>
          <a:p>
            <a:r>
              <a:rPr b="1" dirty="0"/>
              <a:t>No new application required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Does Not Change</a:t>
            </a:r>
          </a:p>
        </p:txBody>
      </p:sp>
      <p:sp>
        <p:nvSpPr>
          <p:cNvPr id="3" name="Content Placeholder 2"/>
          <p:cNvSpPr>
            <a:spLocks noGrp="1"/>
          </p:cNvSpPr>
          <p:nvPr>
            <p:ph idx="1"/>
          </p:nvPr>
        </p:nvSpPr>
        <p:spPr/>
        <p:txBody>
          <a:bodyPr/>
          <a:lstStyle/>
          <a:p>
            <a:r>
              <a:t>Existing time-per-hour arrangements remain</a:t>
            </a:r>
          </a:p>
          <a:p>
            <a:r>
              <a:t>No stacking of additional time</a:t>
            </a:r>
          </a:p>
          <a:p>
            <a:r>
              <a:t>All other RACE supports continue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Important Exceptions</a:t>
            </a:r>
          </a:p>
        </p:txBody>
      </p:sp>
      <p:sp>
        <p:nvSpPr>
          <p:cNvPr id="3" name="Content Placeholder 2"/>
          <p:cNvSpPr>
            <a:spLocks noGrp="1"/>
          </p:cNvSpPr>
          <p:nvPr>
            <p:ph idx="1"/>
          </p:nvPr>
        </p:nvSpPr>
        <p:spPr/>
        <p:txBody>
          <a:bodyPr/>
          <a:lstStyle/>
          <a:p>
            <a:r>
              <a:t>Rest breaks only</a:t>
            </a:r>
          </a:p>
          <a:p>
            <a:r>
              <a:t>Special examination centre only</a:t>
            </a:r>
          </a:p>
          <a:p>
            <a:r>
              <a:t>Colour identifier only</a:t>
            </a:r>
          </a:p>
          <a:p>
            <a:r>
              <a:t>Non-written examinations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How Eligibility Is Confirmed</a:t>
            </a:r>
          </a:p>
        </p:txBody>
      </p:sp>
      <p:sp>
        <p:nvSpPr>
          <p:cNvPr id="3" name="Content Placeholder 2"/>
          <p:cNvSpPr>
            <a:spLocks noGrp="1"/>
          </p:cNvSpPr>
          <p:nvPr>
            <p:ph idx="1"/>
          </p:nvPr>
        </p:nvSpPr>
        <p:spPr/>
        <p:txBody>
          <a:bodyPr/>
          <a:lstStyle/>
          <a:p>
            <a:r>
              <a:t>SEC identifies eligible students automatically</a:t>
            </a:r>
          </a:p>
          <a:p>
            <a:r>
              <a:t>Updated RACE decision letters issued</a:t>
            </a:r>
          </a:p>
          <a:p>
            <a:r>
              <a:t>School-level eligibility report provided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Examination Centre Arrangements</a:t>
            </a:r>
          </a:p>
        </p:txBody>
      </p:sp>
      <p:sp>
        <p:nvSpPr>
          <p:cNvPr id="3" name="Content Placeholder 2"/>
          <p:cNvSpPr>
            <a:spLocks noGrp="1"/>
          </p:cNvSpPr>
          <p:nvPr>
            <p:ph idx="1"/>
          </p:nvPr>
        </p:nvSpPr>
        <p:spPr/>
        <p:txBody>
          <a:bodyPr/>
          <a:lstStyle/>
          <a:p>
            <a:r>
              <a:t>All additional time delivered in special centres</a:t>
            </a:r>
          </a:p>
          <a:p>
            <a:r>
              <a:t>Schools may need to expand or create centres</a:t>
            </a:r>
          </a:p>
          <a:p>
            <a:r>
              <a:t>Purpose is to minimise disruption</a:t>
            </a:r>
          </a:p>
        </p:txBody>
      </p:sp>
    </p:spTree>
  </p:cSld>
  <p:clrMapOvr>
    <a:masterClrMapping/>
  </p:clrMapOvr>
</p:sld>
</file>

<file path=ppt/theme/theme1.xml><?xml version="1.0" encoding="utf-8"?>
<a:theme xmlns:a="http://schemas.openxmlformats.org/drawingml/2006/main" name="30_BasicColor">
  <a:themeElements>
    <a:clrScheme name="Custom 20">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FFF7D6"/>
      </a:hlink>
      <a:folHlink>
        <a:srgbClr val="FFE883"/>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DA2B2447F6C14DAE806DB6EB5193CA" ma:contentTypeVersion="16" ma:contentTypeDescription="Create a new document." ma:contentTypeScope="" ma:versionID="9c3896c3dd59562e20def84fc263f90a">
  <xsd:schema xmlns:xsd="http://www.w3.org/2001/XMLSchema" xmlns:xs="http://www.w3.org/2001/XMLSchema" xmlns:p="http://schemas.microsoft.com/office/2006/metadata/properties" xmlns:ns2="50bbe86e-4cbc-4ae6-a6a0-2b4d2063a11a" xmlns:ns3="fd98e098-0484-4982-b3e1-162fda9edb07" targetNamespace="http://schemas.microsoft.com/office/2006/metadata/properties" ma:root="true" ma:fieldsID="05cc07adef6dde704620b9a9c955ff38" ns2:_="" ns3:_="">
    <xsd:import namespace="50bbe86e-4cbc-4ae6-a6a0-2b4d2063a11a"/>
    <xsd:import namespace="fd98e098-0484-4982-b3e1-162fda9edb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Statu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e86e-4cbc-4ae6-a6a0-2b4d206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tatus" ma:index="12" nillable="true" ma:displayName="Status" ma:description="Select Published to Copy a PDF of Document to CE Forum" ma:format="Dropdown" ma:internalName="Status">
      <xsd:simpleType>
        <xsd:restriction base="dms:Choice">
          <xsd:enumeration value="Published"/>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98e098-0484-4982-b3e1-162fda9edb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50bbe86e-4cbc-4ae6-a6a0-2b4d2063a11a" xsi:nil="true"/>
  </documentManagement>
</p:properties>
</file>

<file path=customXml/itemProps1.xml><?xml version="1.0" encoding="utf-8"?>
<ds:datastoreItem xmlns:ds="http://schemas.openxmlformats.org/officeDocument/2006/customXml" ds:itemID="{D7720754-9DEB-4DC5-9A63-B9C9F16D493F}">
  <ds:schemaRefs>
    <ds:schemaRef ds:uri="http://schemas.microsoft.com/sharepoint/v3/contenttype/forms"/>
  </ds:schemaRefs>
</ds:datastoreItem>
</file>

<file path=customXml/itemProps2.xml><?xml version="1.0" encoding="utf-8"?>
<ds:datastoreItem xmlns:ds="http://schemas.openxmlformats.org/officeDocument/2006/customXml" ds:itemID="{F2000282-4A73-4D4E-B73F-622680729EDB}">
  <ds:schemaRefs>
    <ds:schemaRef ds:uri="50bbe86e-4cbc-4ae6-a6a0-2b4d2063a11a"/>
    <ds:schemaRef ds:uri="fd98e098-0484-4982-b3e1-162fda9edb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8D77BD-CB13-4236-8179-E2CAAEE58D72}">
  <ds:schemaRefs>
    <ds:schemaRef ds:uri="50bbe86e-4cbc-4ae6-a6a0-2b4d2063a11a"/>
    <ds:schemaRef ds:uri="fd98e098-0484-4982-b3e1-162fda9edb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472</TotalTime>
  <Words>1195</Words>
  <Application>Microsoft Office PowerPoint</Application>
  <PresentationFormat>Widescreen</PresentationFormat>
  <Paragraphs>83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Helvetica Neue</vt:lpstr>
      <vt:lpstr>Open Sans</vt:lpstr>
      <vt:lpstr>30_BasicColor</vt:lpstr>
      <vt:lpstr>RACE Scheme 2026: Interim Additional Time Arrangements</vt:lpstr>
      <vt:lpstr>RACE Scheme 2026: Interim Additional Time Arrangements</vt:lpstr>
      <vt:lpstr>Why This Matters</vt:lpstr>
      <vt:lpstr>What Is Changing in 2026</vt:lpstr>
      <vt:lpstr>Who Is Eligible</vt:lpstr>
      <vt:lpstr>What Does Not Change</vt:lpstr>
      <vt:lpstr>Important Exceptions</vt:lpstr>
      <vt:lpstr>How Eligibility Is Confirmed</vt:lpstr>
      <vt:lpstr>Examination Centre Arrangements</vt:lpstr>
      <vt:lpstr>Supports for Schools</vt:lpstr>
      <vt:lpstr>Role of Principals &amp; SENCOs</vt:lpstr>
      <vt:lpstr>What Happens Next</vt:lpstr>
      <vt:lpstr>Key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O'Reilly</dc:creator>
  <cp:lastModifiedBy>Johanna	Fitzgerald</cp:lastModifiedBy>
  <cp:revision>41</cp:revision>
  <dcterms:created xsi:type="dcterms:W3CDTF">2022-12-20T12:41:59Z</dcterms:created>
  <dcterms:modified xsi:type="dcterms:W3CDTF">2026-01-27T17:29:26Z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0x010100D3DA2B2447F6C14DAE806DB6EB5193CA</vt:lpwstr>
  </property>
</Properties>
</file>