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FE1208-AF4E-41AA-A581-F348CCF8FC40}" v="166" dt="2023-09-27T09:05:04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6C582-2214-4B76-B4F2-3E63CDB88C61}" type="doc">
      <dgm:prSet loTypeId="urn:microsoft.com/office/officeart/2005/8/layout/cycle8" loCatId="cycle" qsTypeId="urn:microsoft.com/office/officeart/2005/8/quickstyle/3d3" qsCatId="3D" csTypeId="urn:microsoft.com/office/officeart/2005/8/colors/colorful4" csCatId="colorful" phldr="1"/>
      <dgm:spPr/>
    </dgm:pt>
    <dgm:pt modelId="{7394E44B-8CE7-4D77-9842-3C48DE319B7A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Student-Led Learning</a:t>
          </a:r>
        </a:p>
        <a:p>
          <a:r>
            <a:rPr lang="en-GB" b="1" dirty="0">
              <a:solidFill>
                <a:schemeClr val="tx1"/>
              </a:solidFill>
            </a:rPr>
            <a:t>Social Area</a:t>
          </a:r>
        </a:p>
      </dgm:t>
    </dgm:pt>
    <dgm:pt modelId="{77ECA2BB-94E0-4874-B1BC-C84D382DAC96}" type="parTrans" cxnId="{2A646CA4-B4E7-45F8-A847-54C0CFBDB8CC}">
      <dgm:prSet/>
      <dgm:spPr/>
      <dgm:t>
        <a:bodyPr/>
        <a:lstStyle/>
        <a:p>
          <a:endParaRPr lang="en-GB"/>
        </a:p>
      </dgm:t>
    </dgm:pt>
    <dgm:pt modelId="{6AB92E18-BB38-4404-B9CF-5360D20AD312}" type="sibTrans" cxnId="{2A646CA4-B4E7-45F8-A847-54C0CFBDB8CC}">
      <dgm:prSet/>
      <dgm:spPr/>
      <dgm:t>
        <a:bodyPr/>
        <a:lstStyle/>
        <a:p>
          <a:endParaRPr lang="en-GB"/>
        </a:p>
      </dgm:t>
    </dgm:pt>
    <dgm:pt modelId="{8D3F79DF-4805-4DC9-8C8C-1CDB5E051628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Blended Learning: Digital Strategies</a:t>
          </a:r>
        </a:p>
        <a:p>
          <a:r>
            <a:rPr lang="en-GB" b="1" dirty="0">
              <a:solidFill>
                <a:schemeClr val="tx1"/>
              </a:solidFill>
            </a:rPr>
            <a:t>B27/28 </a:t>
          </a:r>
        </a:p>
      </dgm:t>
    </dgm:pt>
    <dgm:pt modelId="{EFC18663-8577-4EA5-9066-35E2BF495855}" type="parTrans" cxnId="{8020A42D-1D07-472B-AD81-2D4D48A6EFCA}">
      <dgm:prSet/>
      <dgm:spPr/>
      <dgm:t>
        <a:bodyPr/>
        <a:lstStyle/>
        <a:p>
          <a:endParaRPr lang="en-GB"/>
        </a:p>
      </dgm:t>
    </dgm:pt>
    <dgm:pt modelId="{B70255E3-79DB-4DD6-BDCE-2B77D27F2971}" type="sibTrans" cxnId="{8020A42D-1D07-472B-AD81-2D4D48A6EFCA}">
      <dgm:prSet/>
      <dgm:spPr/>
      <dgm:t>
        <a:bodyPr/>
        <a:lstStyle/>
        <a:p>
          <a:endParaRPr lang="en-GB"/>
        </a:p>
      </dgm:t>
    </dgm:pt>
    <dgm:pt modelId="{3FD8D955-7739-4CEC-82C4-B34D1D2F21B2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Differentiation and Scaffolding</a:t>
          </a:r>
        </a:p>
        <a:p>
          <a:r>
            <a:rPr lang="en-GB" b="1" dirty="0">
              <a:solidFill>
                <a:schemeClr val="tx1"/>
              </a:solidFill>
            </a:rPr>
            <a:t>Multi-purpose Room</a:t>
          </a:r>
        </a:p>
      </dgm:t>
    </dgm:pt>
    <dgm:pt modelId="{6CCB4564-16D8-4E4F-A4FF-5BB0299E954D}" type="parTrans" cxnId="{85E2F658-937A-4E1F-BC0A-AD09B852A11E}">
      <dgm:prSet/>
      <dgm:spPr/>
      <dgm:t>
        <a:bodyPr/>
        <a:lstStyle/>
        <a:p>
          <a:endParaRPr lang="en-GB"/>
        </a:p>
      </dgm:t>
    </dgm:pt>
    <dgm:pt modelId="{E671D62D-17F8-4CDA-A813-154D3D7B0143}" type="sibTrans" cxnId="{85E2F658-937A-4E1F-BC0A-AD09B852A11E}">
      <dgm:prSet/>
      <dgm:spPr/>
      <dgm:t>
        <a:bodyPr/>
        <a:lstStyle/>
        <a:p>
          <a:endParaRPr lang="en-GB"/>
        </a:p>
      </dgm:t>
    </dgm:pt>
    <dgm:pt modelId="{5A5B1696-55E9-40C6-8901-C20D8E64A0B1}" type="pres">
      <dgm:prSet presAssocID="{CE86C582-2214-4B76-B4F2-3E63CDB88C61}" presName="compositeShape" presStyleCnt="0">
        <dgm:presLayoutVars>
          <dgm:chMax val="7"/>
          <dgm:dir/>
          <dgm:resizeHandles val="exact"/>
        </dgm:presLayoutVars>
      </dgm:prSet>
      <dgm:spPr/>
    </dgm:pt>
    <dgm:pt modelId="{F841A52A-58FD-4579-9535-5337E46569F4}" type="pres">
      <dgm:prSet presAssocID="{CE86C582-2214-4B76-B4F2-3E63CDB88C61}" presName="wedge1" presStyleLbl="node1" presStyleIdx="0" presStyleCnt="3"/>
      <dgm:spPr/>
    </dgm:pt>
    <dgm:pt modelId="{59D66F25-20BD-4A24-B831-FAD7845A3090}" type="pres">
      <dgm:prSet presAssocID="{CE86C582-2214-4B76-B4F2-3E63CDB88C61}" presName="dummy1a" presStyleCnt="0"/>
      <dgm:spPr/>
    </dgm:pt>
    <dgm:pt modelId="{FC0AD60D-19B8-4955-85DD-B45FFEC14813}" type="pres">
      <dgm:prSet presAssocID="{CE86C582-2214-4B76-B4F2-3E63CDB88C61}" presName="dummy1b" presStyleCnt="0"/>
      <dgm:spPr/>
    </dgm:pt>
    <dgm:pt modelId="{C4D8F48B-BB64-4A1E-8DE3-C1B0DBB090A7}" type="pres">
      <dgm:prSet presAssocID="{CE86C582-2214-4B76-B4F2-3E63CDB88C6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D5351EA-8337-4C6E-8013-CBA4D8C470F8}" type="pres">
      <dgm:prSet presAssocID="{CE86C582-2214-4B76-B4F2-3E63CDB88C61}" presName="wedge2" presStyleLbl="node1" presStyleIdx="1" presStyleCnt="3"/>
      <dgm:spPr/>
    </dgm:pt>
    <dgm:pt modelId="{25F82511-5E83-49BB-8E28-EBB6E5DDB055}" type="pres">
      <dgm:prSet presAssocID="{CE86C582-2214-4B76-B4F2-3E63CDB88C61}" presName="dummy2a" presStyleCnt="0"/>
      <dgm:spPr/>
    </dgm:pt>
    <dgm:pt modelId="{EA2D56F4-2030-4F85-8C5D-FFA5CE09F41B}" type="pres">
      <dgm:prSet presAssocID="{CE86C582-2214-4B76-B4F2-3E63CDB88C61}" presName="dummy2b" presStyleCnt="0"/>
      <dgm:spPr/>
    </dgm:pt>
    <dgm:pt modelId="{9710357C-47D2-4231-844E-C9878B1D5DD9}" type="pres">
      <dgm:prSet presAssocID="{CE86C582-2214-4B76-B4F2-3E63CDB88C6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87CE59D-3C81-4AA0-934A-7728BAB29D49}" type="pres">
      <dgm:prSet presAssocID="{CE86C582-2214-4B76-B4F2-3E63CDB88C61}" presName="wedge3" presStyleLbl="node1" presStyleIdx="2" presStyleCnt="3"/>
      <dgm:spPr/>
    </dgm:pt>
    <dgm:pt modelId="{88B8E394-A470-4C03-9CEC-6DFD485AE7B5}" type="pres">
      <dgm:prSet presAssocID="{CE86C582-2214-4B76-B4F2-3E63CDB88C61}" presName="dummy3a" presStyleCnt="0"/>
      <dgm:spPr/>
    </dgm:pt>
    <dgm:pt modelId="{631D7AAA-EC94-4537-AEE5-60814974FA06}" type="pres">
      <dgm:prSet presAssocID="{CE86C582-2214-4B76-B4F2-3E63CDB88C61}" presName="dummy3b" presStyleCnt="0"/>
      <dgm:spPr/>
    </dgm:pt>
    <dgm:pt modelId="{6CF29E73-4EC1-404B-94F1-3CB1D5550621}" type="pres">
      <dgm:prSet presAssocID="{CE86C582-2214-4B76-B4F2-3E63CDB88C6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D4679317-538C-453C-A79E-5F1F0BCEB4C9}" type="pres">
      <dgm:prSet presAssocID="{6AB92E18-BB38-4404-B9CF-5360D20AD312}" presName="arrowWedge1" presStyleLbl="fgSibTrans2D1" presStyleIdx="0" presStyleCnt="3" custLinFactNeighborY="-343"/>
      <dgm:spPr/>
    </dgm:pt>
    <dgm:pt modelId="{39C16366-5953-48A9-923B-75CF4576FDA7}" type="pres">
      <dgm:prSet presAssocID="{B70255E3-79DB-4DD6-BDCE-2B77D27F2971}" presName="arrowWedge2" presStyleLbl="fgSibTrans2D1" presStyleIdx="1" presStyleCnt="3"/>
      <dgm:spPr/>
    </dgm:pt>
    <dgm:pt modelId="{B8F5EE95-2891-4F02-8116-18FE7DC98173}" type="pres">
      <dgm:prSet presAssocID="{E671D62D-17F8-4CDA-A813-154D3D7B0143}" presName="arrowWedge3" presStyleLbl="fgSibTrans2D1" presStyleIdx="2" presStyleCnt="3"/>
      <dgm:spPr/>
    </dgm:pt>
  </dgm:ptLst>
  <dgm:cxnLst>
    <dgm:cxn modelId="{8020A42D-1D07-472B-AD81-2D4D48A6EFCA}" srcId="{CE86C582-2214-4B76-B4F2-3E63CDB88C61}" destId="{8D3F79DF-4805-4DC9-8C8C-1CDB5E051628}" srcOrd="1" destOrd="0" parTransId="{EFC18663-8577-4EA5-9066-35E2BF495855}" sibTransId="{B70255E3-79DB-4DD6-BDCE-2B77D27F2971}"/>
    <dgm:cxn modelId="{DECF962E-A709-4441-9880-A869DA21B57E}" type="presOf" srcId="{7394E44B-8CE7-4D77-9842-3C48DE319B7A}" destId="{C4D8F48B-BB64-4A1E-8DE3-C1B0DBB090A7}" srcOrd="1" destOrd="0" presId="urn:microsoft.com/office/officeart/2005/8/layout/cycle8"/>
    <dgm:cxn modelId="{16355548-64BD-44E8-ABFB-9242C884AD90}" type="presOf" srcId="{3FD8D955-7739-4CEC-82C4-B34D1D2F21B2}" destId="{C87CE59D-3C81-4AA0-934A-7728BAB29D49}" srcOrd="0" destOrd="0" presId="urn:microsoft.com/office/officeart/2005/8/layout/cycle8"/>
    <dgm:cxn modelId="{85E2F658-937A-4E1F-BC0A-AD09B852A11E}" srcId="{CE86C582-2214-4B76-B4F2-3E63CDB88C61}" destId="{3FD8D955-7739-4CEC-82C4-B34D1D2F21B2}" srcOrd="2" destOrd="0" parTransId="{6CCB4564-16D8-4E4F-A4FF-5BB0299E954D}" sibTransId="{E671D62D-17F8-4CDA-A813-154D3D7B0143}"/>
    <dgm:cxn modelId="{CB86437C-9A0C-44E4-8167-FB2B6C2FAE9E}" type="presOf" srcId="{8D3F79DF-4805-4DC9-8C8C-1CDB5E051628}" destId="{9710357C-47D2-4231-844E-C9878B1D5DD9}" srcOrd="1" destOrd="0" presId="urn:microsoft.com/office/officeart/2005/8/layout/cycle8"/>
    <dgm:cxn modelId="{A5624E91-D396-4909-9311-C75FCB40BF06}" type="presOf" srcId="{8D3F79DF-4805-4DC9-8C8C-1CDB5E051628}" destId="{8D5351EA-8337-4C6E-8013-CBA4D8C470F8}" srcOrd="0" destOrd="0" presId="urn:microsoft.com/office/officeart/2005/8/layout/cycle8"/>
    <dgm:cxn modelId="{2A646CA4-B4E7-45F8-A847-54C0CFBDB8CC}" srcId="{CE86C582-2214-4B76-B4F2-3E63CDB88C61}" destId="{7394E44B-8CE7-4D77-9842-3C48DE319B7A}" srcOrd="0" destOrd="0" parTransId="{77ECA2BB-94E0-4874-B1BC-C84D382DAC96}" sibTransId="{6AB92E18-BB38-4404-B9CF-5360D20AD312}"/>
    <dgm:cxn modelId="{834EFBAB-83FB-4409-99B3-3F381BABDE40}" type="presOf" srcId="{7394E44B-8CE7-4D77-9842-3C48DE319B7A}" destId="{F841A52A-58FD-4579-9535-5337E46569F4}" srcOrd="0" destOrd="0" presId="urn:microsoft.com/office/officeart/2005/8/layout/cycle8"/>
    <dgm:cxn modelId="{BE8361B8-B0FD-4324-97C3-70735F884490}" type="presOf" srcId="{3FD8D955-7739-4CEC-82C4-B34D1D2F21B2}" destId="{6CF29E73-4EC1-404B-94F1-3CB1D5550621}" srcOrd="1" destOrd="0" presId="urn:microsoft.com/office/officeart/2005/8/layout/cycle8"/>
    <dgm:cxn modelId="{6279DBB9-6E0C-439E-94CE-5C26FE390D0E}" type="presOf" srcId="{CE86C582-2214-4B76-B4F2-3E63CDB88C61}" destId="{5A5B1696-55E9-40C6-8901-C20D8E64A0B1}" srcOrd="0" destOrd="0" presId="urn:microsoft.com/office/officeart/2005/8/layout/cycle8"/>
    <dgm:cxn modelId="{F0EF5880-1512-4F1C-91DB-FE78CB42C44F}" type="presParOf" srcId="{5A5B1696-55E9-40C6-8901-C20D8E64A0B1}" destId="{F841A52A-58FD-4579-9535-5337E46569F4}" srcOrd="0" destOrd="0" presId="urn:microsoft.com/office/officeart/2005/8/layout/cycle8"/>
    <dgm:cxn modelId="{630A93FC-6DF5-46F1-92CC-84F78597FA57}" type="presParOf" srcId="{5A5B1696-55E9-40C6-8901-C20D8E64A0B1}" destId="{59D66F25-20BD-4A24-B831-FAD7845A3090}" srcOrd="1" destOrd="0" presId="urn:microsoft.com/office/officeart/2005/8/layout/cycle8"/>
    <dgm:cxn modelId="{4A8B4680-0A29-4192-9B7C-456C70D2C844}" type="presParOf" srcId="{5A5B1696-55E9-40C6-8901-C20D8E64A0B1}" destId="{FC0AD60D-19B8-4955-85DD-B45FFEC14813}" srcOrd="2" destOrd="0" presId="urn:microsoft.com/office/officeart/2005/8/layout/cycle8"/>
    <dgm:cxn modelId="{2772901E-B481-4CA7-97D2-BD68B4A01344}" type="presParOf" srcId="{5A5B1696-55E9-40C6-8901-C20D8E64A0B1}" destId="{C4D8F48B-BB64-4A1E-8DE3-C1B0DBB090A7}" srcOrd="3" destOrd="0" presId="urn:microsoft.com/office/officeart/2005/8/layout/cycle8"/>
    <dgm:cxn modelId="{C21190E0-0DB1-4035-8BBE-BD8E93B7EEEC}" type="presParOf" srcId="{5A5B1696-55E9-40C6-8901-C20D8E64A0B1}" destId="{8D5351EA-8337-4C6E-8013-CBA4D8C470F8}" srcOrd="4" destOrd="0" presId="urn:microsoft.com/office/officeart/2005/8/layout/cycle8"/>
    <dgm:cxn modelId="{79074AE1-A37D-41A5-8E05-586E87CA1D25}" type="presParOf" srcId="{5A5B1696-55E9-40C6-8901-C20D8E64A0B1}" destId="{25F82511-5E83-49BB-8E28-EBB6E5DDB055}" srcOrd="5" destOrd="0" presId="urn:microsoft.com/office/officeart/2005/8/layout/cycle8"/>
    <dgm:cxn modelId="{785CA632-00A7-49B7-B58C-E245CA30D7CC}" type="presParOf" srcId="{5A5B1696-55E9-40C6-8901-C20D8E64A0B1}" destId="{EA2D56F4-2030-4F85-8C5D-FFA5CE09F41B}" srcOrd="6" destOrd="0" presId="urn:microsoft.com/office/officeart/2005/8/layout/cycle8"/>
    <dgm:cxn modelId="{D3EE78D3-0FD7-404C-9D19-C72F94EB4D6B}" type="presParOf" srcId="{5A5B1696-55E9-40C6-8901-C20D8E64A0B1}" destId="{9710357C-47D2-4231-844E-C9878B1D5DD9}" srcOrd="7" destOrd="0" presId="urn:microsoft.com/office/officeart/2005/8/layout/cycle8"/>
    <dgm:cxn modelId="{D849B8D2-025D-4588-9869-E906E7A84AAF}" type="presParOf" srcId="{5A5B1696-55E9-40C6-8901-C20D8E64A0B1}" destId="{C87CE59D-3C81-4AA0-934A-7728BAB29D49}" srcOrd="8" destOrd="0" presId="urn:microsoft.com/office/officeart/2005/8/layout/cycle8"/>
    <dgm:cxn modelId="{F5E3B10D-1A7C-4028-8344-231FF4A890FD}" type="presParOf" srcId="{5A5B1696-55E9-40C6-8901-C20D8E64A0B1}" destId="{88B8E394-A470-4C03-9CEC-6DFD485AE7B5}" srcOrd="9" destOrd="0" presId="urn:microsoft.com/office/officeart/2005/8/layout/cycle8"/>
    <dgm:cxn modelId="{771AAD65-E897-4AC8-A2B6-592E35E19BAC}" type="presParOf" srcId="{5A5B1696-55E9-40C6-8901-C20D8E64A0B1}" destId="{631D7AAA-EC94-4537-AEE5-60814974FA06}" srcOrd="10" destOrd="0" presId="urn:microsoft.com/office/officeart/2005/8/layout/cycle8"/>
    <dgm:cxn modelId="{B346F76B-5066-48BD-A037-78539291257F}" type="presParOf" srcId="{5A5B1696-55E9-40C6-8901-C20D8E64A0B1}" destId="{6CF29E73-4EC1-404B-94F1-3CB1D5550621}" srcOrd="11" destOrd="0" presId="urn:microsoft.com/office/officeart/2005/8/layout/cycle8"/>
    <dgm:cxn modelId="{676DABF4-E451-4732-AEA2-6BD449285463}" type="presParOf" srcId="{5A5B1696-55E9-40C6-8901-C20D8E64A0B1}" destId="{D4679317-538C-453C-A79E-5F1F0BCEB4C9}" srcOrd="12" destOrd="0" presId="urn:microsoft.com/office/officeart/2005/8/layout/cycle8"/>
    <dgm:cxn modelId="{2FE6EDC0-3989-42A6-831B-F958E4E5F8BB}" type="presParOf" srcId="{5A5B1696-55E9-40C6-8901-C20D8E64A0B1}" destId="{39C16366-5953-48A9-923B-75CF4576FDA7}" srcOrd="13" destOrd="0" presId="urn:microsoft.com/office/officeart/2005/8/layout/cycle8"/>
    <dgm:cxn modelId="{81F58B2F-3481-40EE-99CE-A7C7A31C7361}" type="presParOf" srcId="{5A5B1696-55E9-40C6-8901-C20D8E64A0B1}" destId="{B8F5EE95-2891-4F02-8116-18FE7DC9817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1A52A-58FD-4579-9535-5337E46569F4}">
      <dsp:nvSpPr>
        <dsp:cNvPr id="0" name=""/>
        <dsp:cNvSpPr/>
      </dsp:nvSpPr>
      <dsp:spPr>
        <a:xfrm>
          <a:off x="883242" y="330090"/>
          <a:ext cx="4265782" cy="4265782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Student-Led Learning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Social Area</a:t>
          </a:r>
        </a:p>
      </dsp:txBody>
      <dsp:txXfrm>
        <a:off x="3131412" y="1234030"/>
        <a:ext cx="1523493" cy="1269578"/>
      </dsp:txXfrm>
    </dsp:sp>
    <dsp:sp modelId="{8D5351EA-8337-4C6E-8013-CBA4D8C470F8}">
      <dsp:nvSpPr>
        <dsp:cNvPr id="0" name=""/>
        <dsp:cNvSpPr/>
      </dsp:nvSpPr>
      <dsp:spPr>
        <a:xfrm>
          <a:off x="795388" y="482439"/>
          <a:ext cx="4265782" cy="4265782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Blended Learning: Digital Strategies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B27/28 </a:t>
          </a:r>
        </a:p>
      </dsp:txBody>
      <dsp:txXfrm>
        <a:off x="1811050" y="3250120"/>
        <a:ext cx="2285240" cy="1117228"/>
      </dsp:txXfrm>
    </dsp:sp>
    <dsp:sp modelId="{C87CE59D-3C81-4AA0-934A-7728BAB29D49}">
      <dsp:nvSpPr>
        <dsp:cNvPr id="0" name=""/>
        <dsp:cNvSpPr/>
      </dsp:nvSpPr>
      <dsp:spPr>
        <a:xfrm>
          <a:off x="707533" y="330090"/>
          <a:ext cx="4265782" cy="4265782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Differentiation and Scaffolding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Multi-purpose Room</a:t>
          </a:r>
        </a:p>
      </dsp:txBody>
      <dsp:txXfrm>
        <a:off x="1201653" y="1234030"/>
        <a:ext cx="1523493" cy="1269578"/>
      </dsp:txXfrm>
    </dsp:sp>
    <dsp:sp modelId="{D4679317-538C-453C-A79E-5F1F0BCEB4C9}">
      <dsp:nvSpPr>
        <dsp:cNvPr id="0" name=""/>
        <dsp:cNvSpPr/>
      </dsp:nvSpPr>
      <dsp:spPr>
        <a:xfrm>
          <a:off x="619522" y="49574"/>
          <a:ext cx="4793927" cy="479392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16366-5953-48A9-923B-75CF4576FDA7}">
      <dsp:nvSpPr>
        <dsp:cNvPr id="0" name=""/>
        <dsp:cNvSpPr/>
      </dsp:nvSpPr>
      <dsp:spPr>
        <a:xfrm>
          <a:off x="531315" y="218097"/>
          <a:ext cx="4793927" cy="479392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5EE95-2891-4F02-8116-18FE7DC98173}">
      <dsp:nvSpPr>
        <dsp:cNvPr id="0" name=""/>
        <dsp:cNvSpPr/>
      </dsp:nvSpPr>
      <dsp:spPr>
        <a:xfrm>
          <a:off x="443108" y="66018"/>
          <a:ext cx="4793927" cy="479392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33B68-69FA-C1FA-4C67-39BFB9081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09036-7D54-D8B7-75FA-1F124E840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8EA82-F7E5-641A-7E7F-A7B51708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F91C1-CED2-BF71-18AB-184FE03A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7D6CC-13CD-5081-05CC-8AEDC7D12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96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A7E3-0B1A-E5A8-25A9-22EA18FD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65C9D-69C1-01DC-55C0-BA01AC5BE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C78A6-5206-E429-40A4-89400990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91671-2B43-6C24-7DF2-BC049AF9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02CD3-1F94-59F1-94C8-AF28F6A86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74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BAF0C-3270-D7EB-F789-F6088F361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BB5F0-4576-9B39-99D8-E3B9BC4E1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E5DEA-7BA4-E338-E8ED-95D2D7C1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3D4B4-EF85-D53D-1232-B3E1B845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B8A82-6C15-C7B6-5521-65103A0B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7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BA02-DC23-A0E5-B730-E7E6AB19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6B19F-EC20-2D28-CD3B-EFAE7A018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16645-E81E-BDCC-211A-CC9ABE1B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208E6-281F-0BE3-26AC-1927D887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7CE77-56C9-A147-6FC7-53D52644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3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6049E-3B9B-15A2-3FD4-48380487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3FF41-028C-1744-547E-F412932F6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4B9D8-2D1F-93B5-9EC1-BBA9FC89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8B922-B2B6-1029-8C77-5F11C1316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6B7E8-D4CF-C123-320E-2F22936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50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EE0B-2983-B008-38AC-CB76E5F3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FF95C-E883-E102-D448-8AEB71D78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B444D-5165-57CB-1744-358205135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3771A-0C45-182D-D111-20D3FFA4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1BAAB-B108-D845-BD56-E4F740B8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23F0E-6732-354B-4DA6-AD536A1F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2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B565-C772-4150-00F7-ECE7A2D43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8835A-DDBF-89FA-215F-F5215EFB1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99ED9-C436-5A5D-09BD-7B5007426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C272F9-2235-89D5-9B1E-1581A5A4C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7436B-7775-BDA2-5F13-A53372E2C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7F39F-4203-3918-F436-0352AA7D4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A5D242-F91C-ED4F-7078-2B16E9A2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F01B09-0D00-5DEF-EFD4-21A98FD8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1E95-2C84-F9F3-0C2B-D5F4E37F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7596C4-C802-3D92-AF7C-6222E6A6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6F6E5-4EDC-C52E-1E20-DAE6C59C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AF166-AB5A-DD96-9833-9AF6D8DE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1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83BF1-D66C-A728-A43B-8B4C68BE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3359E-BF83-3609-4A52-C3D6F488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3A5A1-58DD-C8BC-C18B-3DBFEB80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8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68151-4338-B231-B01B-7B20FC8B4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D4A2E-11FE-3FB9-8FF3-12F79EE34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43EB4-43C9-7E83-1BCB-EA97B3987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A8206-23AF-AB01-FF37-F06A5469C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45728-B10E-8ADB-13BD-92EFEB8A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78557-2773-4B25-019B-CECD5441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00265-D528-1221-00C1-A802782E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E0E27B-85DD-F0DD-3A0F-E40BA4625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FF86C-3DAF-5DDC-541A-04B5AB59E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B4F14-65CF-833F-57B6-A5819B55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B1F74-1382-5CF7-0224-43385F6D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66CC9-91BD-9944-77BC-84A604D5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2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D5012-6F5B-7040-83B7-2F814ECC0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05800-6721-23AC-406F-10B553401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691E6-D1B9-8955-07FE-BC72F5926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5B71F-3B21-4A43-9E73-4EDDFE9B2EE5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D387B-391D-B3EB-0A31-26F7F9CE3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81307-669E-6B55-4926-D9A3D7683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F95F8-F873-47AE-9A75-F121C9E2A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66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F82EABD-2851-EE52-7785-F5754CD4F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19597"/>
              </p:ext>
            </p:extLst>
          </p:nvPr>
        </p:nvGraphicFramePr>
        <p:xfrm>
          <a:off x="-13108" y="1413626"/>
          <a:ext cx="5856559" cy="507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E7805B3-95F2-6C45-8D4B-16B1968EEB62}"/>
              </a:ext>
            </a:extLst>
          </p:cNvPr>
          <p:cNvSpPr txBox="1"/>
          <p:nvPr/>
        </p:nvSpPr>
        <p:spPr>
          <a:xfrm>
            <a:off x="3484403" y="119456"/>
            <a:ext cx="556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GCC Whole School Day: 29</a:t>
            </a:r>
            <a:r>
              <a:rPr lang="en-GB" sz="2400" b="1" baseline="30000" dirty="0"/>
              <a:t>th</a:t>
            </a:r>
            <a:r>
              <a:rPr lang="en-GB" sz="2400" b="1" dirty="0"/>
              <a:t> September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C0559E7-0E90-C0E7-102B-A94A14AB0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788421"/>
              </p:ext>
            </p:extLst>
          </p:nvPr>
        </p:nvGraphicFramePr>
        <p:xfrm>
          <a:off x="323273" y="581121"/>
          <a:ext cx="115824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3672">
                  <a:extLst>
                    <a:ext uri="{9D8B030D-6E8A-4147-A177-3AD203B41FA5}">
                      <a16:colId xmlns:a16="http://schemas.microsoft.com/office/drawing/2014/main" val="3085608382"/>
                    </a:ext>
                  </a:extLst>
                </a:gridCol>
                <a:gridCol w="1736437">
                  <a:extLst>
                    <a:ext uri="{9D8B030D-6E8A-4147-A177-3AD203B41FA5}">
                      <a16:colId xmlns:a16="http://schemas.microsoft.com/office/drawing/2014/main" val="404044928"/>
                    </a:ext>
                  </a:extLst>
                </a:gridCol>
                <a:gridCol w="5052291">
                  <a:extLst>
                    <a:ext uri="{9D8B030D-6E8A-4147-A177-3AD203B41FA5}">
                      <a16:colId xmlns:a16="http://schemas.microsoft.com/office/drawing/2014/main" val="1902149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Morning Workshops (40 mins each)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9.15-11.15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Break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11.15-12.00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TeachMeet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12.00-13.00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863960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439B78D-6A05-CB2F-43E1-69963E49B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36756"/>
              </p:ext>
            </p:extLst>
          </p:nvPr>
        </p:nvGraphicFramePr>
        <p:xfrm>
          <a:off x="6821023" y="1310397"/>
          <a:ext cx="5084649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4883">
                  <a:extLst>
                    <a:ext uri="{9D8B030D-6E8A-4147-A177-3AD203B41FA5}">
                      <a16:colId xmlns:a16="http://schemas.microsoft.com/office/drawing/2014/main" val="779383040"/>
                    </a:ext>
                  </a:extLst>
                </a:gridCol>
                <a:gridCol w="1694883">
                  <a:extLst>
                    <a:ext uri="{9D8B030D-6E8A-4147-A177-3AD203B41FA5}">
                      <a16:colId xmlns:a16="http://schemas.microsoft.com/office/drawing/2014/main" val="2601439163"/>
                    </a:ext>
                  </a:extLst>
                </a:gridCol>
                <a:gridCol w="1694883">
                  <a:extLst>
                    <a:ext uri="{9D8B030D-6E8A-4147-A177-3AD203B41FA5}">
                      <a16:colId xmlns:a16="http://schemas.microsoft.com/office/drawing/2014/main" val="2505213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Languages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0" dirty="0"/>
                        <a:t>Facilitator: Ronan McCarthy</a:t>
                      </a:r>
                    </a:p>
                    <a:p>
                      <a:endParaRPr lang="en-GB" sz="1800" b="1" dirty="0"/>
                    </a:p>
                    <a:p>
                      <a:endParaRPr lang="en-GB" sz="1800" b="1" dirty="0"/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B37</a:t>
                      </a:r>
                    </a:p>
                    <a:p>
                      <a:endParaRPr lang="en-GB" sz="18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English, History, Geography, Religion, Business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0" dirty="0"/>
                        <a:t>Facilitator: Clare Madden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B38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Technologies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0" dirty="0"/>
                        <a:t>Facilitator: Seamus </a:t>
                      </a:r>
                      <a:r>
                        <a:rPr lang="en-GB" sz="1800" b="0" dirty="0" err="1"/>
                        <a:t>Kenefick</a:t>
                      </a:r>
                      <a:endParaRPr lang="en-GB" sz="1800" b="0" dirty="0"/>
                    </a:p>
                    <a:p>
                      <a:endParaRPr lang="en-GB" sz="1800" b="1" dirty="0"/>
                    </a:p>
                    <a:p>
                      <a:endParaRPr lang="en-GB" sz="1800" b="1" dirty="0"/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B11/13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33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Maths &amp; Science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Facilitator: Caroline Byrne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B50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PE, Music, Art, Home </a:t>
                      </a:r>
                      <a:r>
                        <a:rPr lang="en-GB" sz="1800" b="1" dirty="0" err="1"/>
                        <a:t>Ec</a:t>
                      </a:r>
                      <a:r>
                        <a:rPr lang="en-GB" sz="1800" b="1" dirty="0"/>
                        <a:t>, Guidance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Facilitator: </a:t>
                      </a:r>
                      <a:r>
                        <a:rPr lang="en-GB" sz="1800" b="0" dirty="0" err="1"/>
                        <a:t>Seanie</a:t>
                      </a:r>
                      <a:r>
                        <a:rPr lang="en-GB" sz="1800" b="0" dirty="0"/>
                        <a:t> McGrath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B27/28</a:t>
                      </a:r>
                    </a:p>
                    <a:p>
                      <a:endParaRPr lang="en-GB" sz="18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98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4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9E8350-5497-BE42-958E-3D650238C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90984F-D257-5AEE-4ECA-9934DF88F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765" y="0"/>
            <a:ext cx="4434235" cy="1325563"/>
          </a:xfrm>
          <a:solidFill>
            <a:schemeClr val="accent6"/>
          </a:solidFill>
        </p:spPr>
        <p:txBody>
          <a:bodyPr/>
          <a:lstStyle/>
          <a:p>
            <a:r>
              <a:rPr lang="en-GB" dirty="0"/>
              <a:t>GCC Teach Meet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9D7B91-1BA1-FB24-5CFB-123F56BF0D3F}"/>
              </a:ext>
            </a:extLst>
          </p:cNvPr>
          <p:cNvSpPr txBox="1"/>
          <p:nvPr/>
        </p:nvSpPr>
        <p:spPr>
          <a:xfrm>
            <a:off x="6858000" y="412376"/>
            <a:ext cx="510091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What is the purpose of a </a:t>
            </a:r>
            <a:r>
              <a:rPr lang="en-GB" sz="2000"/>
              <a:t>Teach Meet? Sharing </a:t>
            </a:r>
            <a:r>
              <a:rPr lang="en-GB" sz="2000" dirty="0"/>
              <a:t>practice.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There are brilliant teachers delivering excellent lessons all day, every day in our school. Let’s take an hour to share that practice. Hopefully everyone will leave the </a:t>
            </a:r>
            <a:r>
              <a:rPr lang="en-GB" sz="2000" dirty="0" err="1"/>
              <a:t>teachmeet</a:t>
            </a:r>
            <a:r>
              <a:rPr lang="en-GB" sz="2000" dirty="0"/>
              <a:t> with an idea or two they might use in their own classroom.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Everyone is invited to share something from their teaching practice that they feel works really well in our school.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You can stay in your seat, you can cast if you like or use a resource if you like. Or you can just talk through your idea.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You can take questions afterwards if you like. </a:t>
            </a:r>
          </a:p>
        </p:txBody>
      </p:sp>
    </p:spTree>
    <p:extLst>
      <p:ext uri="{BB962C8B-B14F-4D97-AF65-F5344CB8AC3E}">
        <p14:creationId xmlns:p14="http://schemas.microsoft.com/office/powerpoint/2010/main" val="369734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201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GCC Teach Meet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O' Connell</dc:creator>
  <cp:lastModifiedBy>Ronan McCarthy ( Glanmire CC )</cp:lastModifiedBy>
  <cp:revision>1</cp:revision>
  <dcterms:created xsi:type="dcterms:W3CDTF">2023-09-12T13:02:38Z</dcterms:created>
  <dcterms:modified xsi:type="dcterms:W3CDTF">2023-09-27T16:20:29Z</dcterms:modified>
</cp:coreProperties>
</file>